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7" r:id="rId3"/>
    <p:sldId id="292" r:id="rId4"/>
    <p:sldId id="310" r:id="rId5"/>
    <p:sldId id="312" r:id="rId6"/>
    <p:sldId id="302" r:id="rId7"/>
    <p:sldId id="313" r:id="rId8"/>
    <p:sldId id="311" r:id="rId9"/>
    <p:sldId id="316" r:id="rId10"/>
    <p:sldId id="326" r:id="rId11"/>
    <p:sldId id="318" r:id="rId12"/>
    <p:sldId id="320" r:id="rId13"/>
    <p:sldId id="321" r:id="rId14"/>
    <p:sldId id="324" r:id="rId15"/>
    <p:sldId id="319" r:id="rId16"/>
    <p:sldId id="325" r:id="rId17"/>
    <p:sldId id="269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Cabuya" initials="PC" lastIdx="1" clrIdx="0">
    <p:extLst>
      <p:ext uri="{19B8F6BF-5375-455C-9EA6-DF929625EA0E}">
        <p15:presenceInfo xmlns:p15="http://schemas.microsoft.com/office/powerpoint/2012/main" userId="6703141e7cc517d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2581C4"/>
    <a:srgbClr val="95C11F"/>
    <a:srgbClr val="E19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>
        <p:guide orient="horz" pos="799"/>
        <p:guide pos="6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000" dirty="0"/>
              <a:t>NOVEDADES PLANTA</a:t>
            </a:r>
            <a:r>
              <a:rPr lang="es-CO" sz="1000" baseline="0" dirty="0"/>
              <a:t> DE PERSONAL</a:t>
            </a:r>
            <a:endParaRPr lang="es-CO" sz="1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TOTALES!$J$18</c:f>
              <c:strCache>
                <c:ptCount val="1"/>
                <c:pt idx="0">
                  <c:v>INCAPACIDADES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TOTALES!$K$17</c:f>
              <c:strCache>
                <c:ptCount val="1"/>
                <c:pt idx="0">
                  <c:v>NÚMERO </c:v>
                </c:pt>
              </c:strCache>
            </c:strRef>
          </c:cat>
          <c:val>
            <c:numRef>
              <c:f>TOTALES!$K$18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76-49C5-89FF-EEE11A2DAA0B}"/>
            </c:ext>
          </c:extLst>
        </c:ser>
        <c:ser>
          <c:idx val="1"/>
          <c:order val="1"/>
          <c:tx>
            <c:strRef>
              <c:f>TOTALES!$J$19</c:f>
              <c:strCache>
                <c:ptCount val="1"/>
                <c:pt idx="0">
                  <c:v>MATERNIDAD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TOTALES!$K$17</c:f>
              <c:strCache>
                <c:ptCount val="1"/>
                <c:pt idx="0">
                  <c:v>NÚMERO </c:v>
                </c:pt>
              </c:strCache>
            </c:strRef>
          </c:cat>
          <c:val>
            <c:numRef>
              <c:f>TOTALES!$K$19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76-49C5-89FF-EEE11A2DAA0B}"/>
            </c:ext>
          </c:extLst>
        </c:ser>
        <c:ser>
          <c:idx val="2"/>
          <c:order val="2"/>
          <c:tx>
            <c:strRef>
              <c:f>TOTALES!$J$20</c:f>
              <c:strCache>
                <c:ptCount val="1"/>
                <c:pt idx="0">
                  <c:v>PRE-PRESION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TOTALES!$K$17</c:f>
              <c:strCache>
                <c:ptCount val="1"/>
                <c:pt idx="0">
                  <c:v>NÚMERO </c:v>
                </c:pt>
              </c:strCache>
            </c:strRef>
          </c:cat>
          <c:val>
            <c:numRef>
              <c:f>TOTALES!$K$20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76-49C5-89FF-EEE11A2DAA0B}"/>
            </c:ext>
          </c:extLst>
        </c:ser>
        <c:ser>
          <c:idx val="3"/>
          <c:order val="3"/>
          <c:tx>
            <c:strRef>
              <c:f>TOTALES!$J$21</c:f>
              <c:strCache>
                <c:ptCount val="1"/>
                <c:pt idx="0">
                  <c:v>ACC DE TRABAJO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TOTALES!$K$17</c:f>
              <c:strCache>
                <c:ptCount val="1"/>
                <c:pt idx="0">
                  <c:v>NÚMERO </c:v>
                </c:pt>
              </c:strCache>
            </c:strRef>
          </c:cat>
          <c:val>
            <c:numRef>
              <c:f>TOTALES!$K$21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76-49C5-89FF-EEE11A2DAA0B}"/>
            </c:ext>
          </c:extLst>
        </c:ser>
        <c:ser>
          <c:idx val="4"/>
          <c:order val="4"/>
          <c:tx>
            <c:strRef>
              <c:f>TOTALES!$J$22</c:f>
              <c:strCache>
                <c:ptCount val="1"/>
                <c:pt idx="0">
                  <c:v>REUBICACION ENF LABORAL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TOTALES!$K$17</c:f>
              <c:strCache>
                <c:ptCount val="1"/>
                <c:pt idx="0">
                  <c:v>NÚMERO </c:v>
                </c:pt>
              </c:strCache>
            </c:strRef>
          </c:cat>
          <c:val>
            <c:numRef>
              <c:f>TOTALES!$K$22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76-49C5-89FF-EEE11A2DAA0B}"/>
            </c:ext>
          </c:extLst>
        </c:ser>
        <c:ser>
          <c:idx val="5"/>
          <c:order val="5"/>
          <c:tx>
            <c:strRef>
              <c:f>TOTALES!$J$23</c:f>
              <c:strCache>
                <c:ptCount val="1"/>
                <c:pt idx="0">
                  <c:v>CASOS DE ORIGEN COMUN 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TOTALES!$K$17</c:f>
              <c:strCache>
                <c:ptCount val="1"/>
                <c:pt idx="0">
                  <c:v>NÚMERO </c:v>
                </c:pt>
              </c:strCache>
            </c:strRef>
          </c:cat>
          <c:val>
            <c:numRef>
              <c:f>TOTALES!$K$23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076-49C5-89FF-EEE11A2DAA0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18681800"/>
        <c:axId val="518681080"/>
      </c:barChart>
      <c:catAx>
        <c:axId val="518681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8681080"/>
        <c:crosses val="autoZero"/>
        <c:auto val="1"/>
        <c:lblAlgn val="ctr"/>
        <c:lblOffset val="100"/>
        <c:noMultiLvlLbl val="0"/>
      </c:catAx>
      <c:valAx>
        <c:axId val="518681080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18681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000" b="1"/>
              <a:t>N° DE PQR'S ATENDIDOS EN TERMINOS DE LEY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grafico!$G$3</c:f>
              <c:strCache>
                <c:ptCount val="1"/>
                <c:pt idx="0">
                  <c:v>PQR´S ATENDIDOS DENTRO LOS TIEMPOS ESTABLECIDOS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grafico!$H$2:$K$2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grafico!$H$3:$K$3</c:f>
              <c:numCache>
                <c:formatCode>General</c:formatCode>
                <c:ptCount val="4"/>
                <c:pt idx="0">
                  <c:v>1839</c:v>
                </c:pt>
                <c:pt idx="1">
                  <c:v>2064</c:v>
                </c:pt>
                <c:pt idx="2">
                  <c:v>2301</c:v>
                </c:pt>
                <c:pt idx="3">
                  <c:v>1912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DA-4F71-BB21-802DEC9D52EC}"/>
            </c:ext>
          </c:extLst>
        </c:ser>
        <c:ser>
          <c:idx val="1"/>
          <c:order val="1"/>
          <c:tx>
            <c:strRef>
              <c:f>grafico!$G$4</c:f>
              <c:strCache>
                <c:ptCount val="1"/>
                <c:pt idx="0">
                  <c:v>PQR'S RECIBIDOS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grafico!$H$2:$K$2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grafico!$H$4:$K$4</c:f>
              <c:numCache>
                <c:formatCode>General</c:formatCode>
                <c:ptCount val="4"/>
                <c:pt idx="0">
                  <c:v>1860</c:v>
                </c:pt>
                <c:pt idx="1">
                  <c:v>2082</c:v>
                </c:pt>
                <c:pt idx="2">
                  <c:v>2334</c:v>
                </c:pt>
                <c:pt idx="3">
                  <c:v>2225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DA-4F71-BB21-802DEC9D52EC}"/>
            </c:ext>
          </c:extLst>
        </c:ser>
        <c:ser>
          <c:idx val="2"/>
          <c:order val="2"/>
          <c:tx>
            <c:strRef>
              <c:f>grafico!$G$5</c:f>
              <c:strCache>
                <c:ptCount val="1"/>
                <c:pt idx="0">
                  <c:v>EFICACIA EN LA ATENCION DE PQR'S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grafico!$H$2:$K$2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grafico!$H$5:$K$5</c:f>
              <c:numCache>
                <c:formatCode>0%</c:formatCode>
                <c:ptCount val="4"/>
                <c:pt idx="0">
                  <c:v>0.99</c:v>
                </c:pt>
                <c:pt idx="1">
                  <c:v>0.99</c:v>
                </c:pt>
                <c:pt idx="2">
                  <c:v>0.99</c:v>
                </c:pt>
                <c:pt idx="3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DA-4F71-BB21-802DEC9D52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342335"/>
        <c:axId val="653904767"/>
      </c:barChart>
      <c:catAx>
        <c:axId val="423342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904767"/>
        <c:crosses val="autoZero"/>
        <c:auto val="1"/>
        <c:lblAlgn val="ctr"/>
        <c:lblOffset val="100"/>
        <c:noMultiLvlLbl val="0"/>
      </c:catAx>
      <c:valAx>
        <c:axId val="653904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233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CARTERA CIERRE SEP-OCT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5"/>
          <c:order val="4"/>
          <c:tx>
            <c:strRef>
              <c:f>'RESUMEN SEP-OCT CIERRE'!$H$3</c:f>
              <c:strCache>
                <c:ptCount val="1"/>
                <c:pt idx="0">
                  <c:v>TOTAL
CARTERA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'RESUMEN SEP-OCT CIERRE'!$H$4:$H$9</c:f>
              <c:numCache>
                <c:formatCode>_-"$"\ * #,##0_-;\-"$"\ * #,##0_-;_-"$"\ * "-"??_-;_-@_-</c:formatCode>
                <c:ptCount val="6"/>
                <c:pt idx="0">
                  <c:v>117395710</c:v>
                </c:pt>
                <c:pt idx="1">
                  <c:v>221588040</c:v>
                </c:pt>
                <c:pt idx="2">
                  <c:v>144417900</c:v>
                </c:pt>
                <c:pt idx="3">
                  <c:v>48645790</c:v>
                </c:pt>
                <c:pt idx="4">
                  <c:v>115024040</c:v>
                </c:pt>
                <c:pt idx="5">
                  <c:v>198904400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8D-4071-859B-1D747CA5FBAA}"/>
            </c:ext>
          </c:extLst>
        </c:ser>
        <c:ser>
          <c:idx val="0"/>
          <c:order val="5"/>
          <c:tx>
            <c:strRef>
              <c:f>'RESUMEN SEP-OCT CIERRE'!$I$3</c:f>
              <c:strCache>
                <c:ptCount val="1"/>
                <c:pt idx="0">
                  <c:v>CARTERA ACUMULADA</c:v>
                </c:pt>
              </c:strCache>
              <c:extLst xmlns:c15="http://schemas.microsoft.com/office/drawing/2012/chart"/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cat>
            <c:strRef>
              <c:f>'RESUMEN SEP-OCT CIERRE'!$A$4:$A$9</c:f>
              <c:strCache>
                <c:ptCount val="6"/>
                <c:pt idx="0">
                  <c:v>1</c:v>
                </c:pt>
                <c:pt idx="1">
                  <c:v>2 - 3</c:v>
                </c:pt>
                <c:pt idx="2">
                  <c:v>4 - 5</c:v>
                </c:pt>
                <c:pt idx="3">
                  <c:v>6 - 7</c:v>
                </c:pt>
                <c:pt idx="4">
                  <c:v>8 - 9</c:v>
                </c:pt>
                <c:pt idx="5">
                  <c:v>10 EN ADELANTE</c:v>
                </c:pt>
              </c:strCache>
              <c:extLst xmlns:c15="http://schemas.microsoft.com/office/drawing/2012/chart"/>
            </c:strRef>
          </c:cat>
          <c:val>
            <c:numRef>
              <c:f>'RESUMEN SEP-OCT CIERRE'!$I$4:$I$9</c:f>
              <c:numCache>
                <c:formatCode>_("$"* #,##0_);_("$"* \(#,##0\);_("$"* "-"_);_(@_)</c:formatCode>
                <c:ptCount val="6"/>
                <c:pt idx="0">
                  <c:v>117395710</c:v>
                </c:pt>
                <c:pt idx="1">
                  <c:v>338983750</c:v>
                </c:pt>
                <c:pt idx="2">
                  <c:v>483401650</c:v>
                </c:pt>
                <c:pt idx="3">
                  <c:v>532047440</c:v>
                </c:pt>
                <c:pt idx="4">
                  <c:v>647071480</c:v>
                </c:pt>
                <c:pt idx="5">
                  <c:v>845975880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1-F78D-4071-859B-1D747CA5F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7148703"/>
        <c:axId val="777492735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'RESUMEN SEP-OCT CIERRE'!$D$3</c15:sqref>
                        </c15:formulaRef>
                      </c:ext>
                    </c:extLst>
                    <c:strCache>
                      <c:ptCount val="1"/>
                      <c:pt idx="0">
                        <c:v> ACUEDUCTO 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'RESUMEN SEP-OCT CIERRE'!$A$4:$A$9</c15:sqref>
                        </c15:formulaRef>
                      </c:ext>
                    </c:extLst>
                    <c:strCache>
                      <c:ptCount val="6"/>
                      <c:pt idx="0">
                        <c:v>1</c:v>
                      </c:pt>
                      <c:pt idx="1">
                        <c:v>2 - 3</c:v>
                      </c:pt>
                      <c:pt idx="2">
                        <c:v>4 - 5</c:v>
                      </c:pt>
                      <c:pt idx="3">
                        <c:v>6 - 7</c:v>
                      </c:pt>
                      <c:pt idx="4">
                        <c:v>8 - 9</c:v>
                      </c:pt>
                      <c:pt idx="5">
                        <c:v>10 EN ADELANTE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'RESUMEN SEP-OCT CIERRE'!$D$4:$D$9</c15:sqref>
                        </c15:formulaRef>
                      </c:ext>
                    </c:extLst>
                    <c:numCache>
                      <c:formatCode>_-[$$-240A]\ * #,##0_-;\-[$$-240A]\ * #,##0_-;_-[$$-240A]\ * "-"??_-;_-@_-</c:formatCode>
                      <c:ptCount val="6"/>
                      <c:pt idx="0">
                        <c:v>59784303</c:v>
                      </c:pt>
                      <c:pt idx="1">
                        <c:v>124569922</c:v>
                      </c:pt>
                      <c:pt idx="2">
                        <c:v>79851583</c:v>
                      </c:pt>
                      <c:pt idx="3">
                        <c:v>24602818</c:v>
                      </c:pt>
                      <c:pt idx="4">
                        <c:v>79989409</c:v>
                      </c:pt>
                      <c:pt idx="5">
                        <c:v>102130915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F78D-4071-859B-1D747CA5FBAA}"/>
                  </c:ext>
                </c:extLst>
              </c15:ser>
            </c15:filteredBarSeries>
            <c15:filteredBar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SEP-OCT CIERRE'!$E$3</c15:sqref>
                        </c15:formulaRef>
                      </c:ext>
                    </c:extLst>
                    <c:strCache>
                      <c:ptCount val="1"/>
                      <c:pt idx="0">
                        <c:v> ALCANTARILLADO 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SEP-OCT CIERRE'!$A$4:$A$9</c15:sqref>
                        </c15:formulaRef>
                      </c:ext>
                    </c:extLst>
                    <c:strCache>
                      <c:ptCount val="6"/>
                      <c:pt idx="0">
                        <c:v>1</c:v>
                      </c:pt>
                      <c:pt idx="1">
                        <c:v>2 - 3</c:v>
                      </c:pt>
                      <c:pt idx="2">
                        <c:v>4 - 5</c:v>
                      </c:pt>
                      <c:pt idx="3">
                        <c:v>6 - 7</c:v>
                      </c:pt>
                      <c:pt idx="4">
                        <c:v>8 - 9</c:v>
                      </c:pt>
                      <c:pt idx="5">
                        <c:v>10 EN ADELANTE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SEP-OCT CIERRE'!$E$4:$E$9</c15:sqref>
                        </c15:formulaRef>
                      </c:ext>
                    </c:extLst>
                    <c:numCache>
                      <c:formatCode>_-[$$-240A]\ * #,##0_-;\-[$$-240A]\ * #,##0_-;_-[$$-240A]\ * "-"??_-;_-@_-</c:formatCode>
                      <c:ptCount val="6"/>
                      <c:pt idx="0">
                        <c:v>28963720</c:v>
                      </c:pt>
                      <c:pt idx="1">
                        <c:v>62523807</c:v>
                      </c:pt>
                      <c:pt idx="2">
                        <c:v>41293433</c:v>
                      </c:pt>
                      <c:pt idx="3">
                        <c:v>13517071</c:v>
                      </c:pt>
                      <c:pt idx="4">
                        <c:v>21314616</c:v>
                      </c:pt>
                      <c:pt idx="5">
                        <c:v>44340155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F78D-4071-859B-1D747CA5FBAA}"/>
                  </c:ext>
                </c:extLst>
              </c15:ser>
            </c15:filteredBarSeries>
            <c15:filteredBar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SEP-OCT CIERRE'!$F$3</c15:sqref>
                        </c15:formulaRef>
                      </c:ext>
                    </c:extLst>
                    <c:strCache>
                      <c:ptCount val="1"/>
                      <c:pt idx="0">
                        <c:v> ASEO 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SEP-OCT CIERRE'!$A$4:$A$9</c15:sqref>
                        </c15:formulaRef>
                      </c:ext>
                    </c:extLst>
                    <c:strCache>
                      <c:ptCount val="6"/>
                      <c:pt idx="0">
                        <c:v>1</c:v>
                      </c:pt>
                      <c:pt idx="1">
                        <c:v>2 - 3</c:v>
                      </c:pt>
                      <c:pt idx="2">
                        <c:v>4 - 5</c:v>
                      </c:pt>
                      <c:pt idx="3">
                        <c:v>6 - 7</c:v>
                      </c:pt>
                      <c:pt idx="4">
                        <c:v>8 - 9</c:v>
                      </c:pt>
                      <c:pt idx="5">
                        <c:v>10 EN ADELANTE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SEP-OCT CIERRE'!$F$4:$F$9</c15:sqref>
                        </c15:formulaRef>
                      </c:ext>
                    </c:extLst>
                    <c:numCache>
                      <c:formatCode>_-[$$-240A]\ * #,##0_-;\-[$$-240A]\ * #,##0_-;_-[$$-240A]\ * "-"??_-;_-@_-</c:formatCode>
                      <c:ptCount val="6"/>
                      <c:pt idx="0">
                        <c:v>28647241</c:v>
                      </c:pt>
                      <c:pt idx="1">
                        <c:v>34493862</c:v>
                      </c:pt>
                      <c:pt idx="2">
                        <c:v>23272539</c:v>
                      </c:pt>
                      <c:pt idx="3">
                        <c:v>10525926</c:v>
                      </c:pt>
                      <c:pt idx="4">
                        <c:v>13719848</c:v>
                      </c:pt>
                      <c:pt idx="5">
                        <c:v>52433610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78D-4071-859B-1D747CA5FBAA}"/>
                  </c:ext>
                </c:extLst>
              </c15:ser>
            </c15:filteredBarSeries>
            <c15:filteredBar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SEP-OCT CIERRE'!$G$3</c15:sqref>
                        </c15:formulaRef>
                      </c:ext>
                    </c:extLst>
                    <c:strCache>
                      <c:ptCount val="1"/>
                      <c:pt idx="0">
                        <c:v> OTROS CONCEPTOS 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SEP-OCT CIERRE'!$A$4:$A$9</c15:sqref>
                        </c15:formulaRef>
                      </c:ext>
                    </c:extLst>
                    <c:strCache>
                      <c:ptCount val="6"/>
                      <c:pt idx="0">
                        <c:v>1</c:v>
                      </c:pt>
                      <c:pt idx="1">
                        <c:v>2 - 3</c:v>
                      </c:pt>
                      <c:pt idx="2">
                        <c:v>4 - 5</c:v>
                      </c:pt>
                      <c:pt idx="3">
                        <c:v>6 - 7</c:v>
                      </c:pt>
                      <c:pt idx="4">
                        <c:v>8 - 9</c:v>
                      </c:pt>
                      <c:pt idx="5">
                        <c:v>10 EN ADELANTE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SEP-OCT CIERRE'!$G$4:$G$9</c15:sqref>
                        </c15:formulaRef>
                      </c:ext>
                    </c:extLst>
                    <c:numCache>
                      <c:formatCode>_-[$$-240A]\ * #,##0_-;\-[$$-240A]\ * #,##0_-;_-[$$-240A]\ * "-"??_-;_-@_-</c:formatCode>
                      <c:ptCount val="6"/>
                      <c:pt idx="0">
                        <c:v>446</c:v>
                      </c:pt>
                      <c:pt idx="1">
                        <c:v>449</c:v>
                      </c:pt>
                      <c:pt idx="2">
                        <c:v>345</c:v>
                      </c:pt>
                      <c:pt idx="3">
                        <c:v>-25</c:v>
                      </c:pt>
                      <c:pt idx="4">
                        <c:v>167</c:v>
                      </c:pt>
                      <c:pt idx="5">
                        <c:v>-280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78D-4071-859B-1D747CA5FBAA}"/>
                  </c:ext>
                </c:extLst>
              </c15:ser>
            </c15:filteredBarSeries>
          </c:ext>
        </c:extLst>
      </c:barChart>
      <c:catAx>
        <c:axId val="697148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7492735"/>
        <c:crosses val="autoZero"/>
        <c:auto val="1"/>
        <c:lblAlgn val="ctr"/>
        <c:lblOffset val="100"/>
        <c:noMultiLvlLbl val="0"/>
      </c:catAx>
      <c:valAx>
        <c:axId val="777492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$&quot;\ * #,##0_-;\-&quot;$&quot;\ * #,##0_-;_-&quot;$&quot;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14870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latin typeface="+mn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0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% EJECUCIÓN ACTIVIDADES 2023 ORDENES DE LA SENTENCIA</a:t>
            </a:r>
            <a:endParaRPr lang="en-US" sz="1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Hoja2!$A$2:$A$16</c:f>
              <c:strCache>
                <c:ptCount val="15"/>
                <c:pt idx="0">
                  <c:v>4.20</c:v>
                </c:pt>
                <c:pt idx="2">
                  <c:v>4.21</c:v>
                </c:pt>
                <c:pt idx="5">
                  <c:v>4.22</c:v>
                </c:pt>
                <c:pt idx="6">
                  <c:v>4.33</c:v>
                </c:pt>
                <c:pt idx="9">
                  <c:v>4.34</c:v>
                </c:pt>
                <c:pt idx="11">
                  <c:v>4.56</c:v>
                </c:pt>
                <c:pt idx="13">
                  <c:v>4.57</c:v>
                </c:pt>
                <c:pt idx="14">
                  <c:v>4.58</c:v>
                </c:pt>
              </c:strCache>
            </c:strRef>
          </c:cat>
          <c:val>
            <c:numRef>
              <c:f>Hoja2!$C$2:$C$16</c:f>
              <c:numCache>
                <c:formatCode>General</c:formatCode>
                <c:ptCount val="15"/>
                <c:pt idx="0" formatCode="0%">
                  <c:v>0.52499999999999991</c:v>
                </c:pt>
                <c:pt idx="2" formatCode="0%">
                  <c:v>0.8</c:v>
                </c:pt>
                <c:pt idx="5" formatCode="0%">
                  <c:v>1</c:v>
                </c:pt>
                <c:pt idx="6" formatCode="0%">
                  <c:v>0.5</c:v>
                </c:pt>
                <c:pt idx="9" formatCode="0%">
                  <c:v>0.47499999999999998</c:v>
                </c:pt>
                <c:pt idx="11" formatCode="0%">
                  <c:v>0.65</c:v>
                </c:pt>
                <c:pt idx="13" formatCode="0%">
                  <c:v>0.05</c:v>
                </c:pt>
                <c:pt idx="14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18-40B3-8FB2-CD24DD2ED8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6764080"/>
        <c:axId val="1915844912"/>
      </c:barChart>
      <c:catAx>
        <c:axId val="19167640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No. Orden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5844912"/>
        <c:crosses val="autoZero"/>
        <c:auto val="1"/>
        <c:lblAlgn val="ctr"/>
        <c:lblOffset val="100"/>
        <c:noMultiLvlLbl val="0"/>
      </c:catAx>
      <c:valAx>
        <c:axId val="191584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Porcentaje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676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000" b="1"/>
              <a:t>INFORMES SUI</a:t>
            </a:r>
            <a:r>
              <a:rPr lang="en-US" sz="1000" b="1" baseline="0"/>
              <a:t> </a:t>
            </a:r>
            <a:r>
              <a:rPr lang="en-US" sz="1000" b="1"/>
              <a:t>PENDIENTES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Hoja1!$F$4</c:f>
              <c:strCache>
                <c:ptCount val="1"/>
                <c:pt idx="0">
                  <c:v>VIGENCIA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Hoja1!$F$5:$F$10</c:f>
              <c:numCache>
                <c:formatCode>General</c:formatCode>
                <c:ptCount val="6"/>
                <c:pt idx="0">
                  <c:v>2016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Hoja1!$G$5:$G$10</c:f>
              <c:numCache>
                <c:formatCode>0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6</c:v>
                </c:pt>
                <c:pt idx="4">
                  <c:v>5</c:v>
                </c:pt>
                <c:pt idx="5">
                  <c:v>140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EB9B-49BF-B637-EF802FF141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02770911"/>
        <c:axId val="509413135"/>
        <c:axId val="0"/>
      </c:bar3DChart>
      <c:catAx>
        <c:axId val="502770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9413135"/>
        <c:crosses val="autoZero"/>
        <c:auto val="1"/>
        <c:lblAlgn val="ctr"/>
        <c:lblOffset val="100"/>
        <c:noMultiLvlLbl val="0"/>
      </c:catAx>
      <c:valAx>
        <c:axId val="509413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2770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1"/>
              <a:t>Frecuencia de Accidentes 2020 - 2023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'TABLAS INDICADORES'!$Y$2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'TABLAS INDICADORES'!$X$3</c:f>
              <c:strCache>
                <c:ptCount val="1"/>
                <c:pt idx="0">
                  <c:v>No. AT</c:v>
                </c:pt>
              </c:strCache>
            </c:strRef>
          </c:cat>
          <c:val>
            <c:numRef>
              <c:f>'TABLAS INDICADORES'!$Y$3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BA-4775-AA1F-EAA378D524D9}"/>
            </c:ext>
          </c:extLst>
        </c:ser>
        <c:ser>
          <c:idx val="1"/>
          <c:order val="1"/>
          <c:tx>
            <c:strRef>
              <c:f>'TABLAS INDICADORES'!$Z$2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'TABLAS INDICADORES'!$X$3</c:f>
              <c:strCache>
                <c:ptCount val="1"/>
                <c:pt idx="0">
                  <c:v>No. AT</c:v>
                </c:pt>
              </c:strCache>
            </c:strRef>
          </c:cat>
          <c:val>
            <c:numRef>
              <c:f>'TABLAS INDICADORES'!$Z$3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BA-4775-AA1F-EAA378D524D9}"/>
            </c:ext>
          </c:extLst>
        </c:ser>
        <c:ser>
          <c:idx val="2"/>
          <c:order val="2"/>
          <c:tx>
            <c:strRef>
              <c:f>'TABLAS INDICADORES'!$AA$2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'TABLAS INDICADORES'!$X$3</c:f>
              <c:strCache>
                <c:ptCount val="1"/>
                <c:pt idx="0">
                  <c:v>No. AT</c:v>
                </c:pt>
              </c:strCache>
            </c:strRef>
          </c:cat>
          <c:val>
            <c:numRef>
              <c:f>'TABLAS INDICADORES'!$AA$3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BA-4775-AA1F-EAA378D524D9}"/>
            </c:ext>
          </c:extLst>
        </c:ser>
        <c:ser>
          <c:idx val="3"/>
          <c:order val="3"/>
          <c:tx>
            <c:strRef>
              <c:f>'TABLAS INDICADORES'!$AB$2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'TABLAS INDICADORES'!$X$3</c:f>
              <c:strCache>
                <c:ptCount val="1"/>
                <c:pt idx="0">
                  <c:v>No. AT</c:v>
                </c:pt>
              </c:strCache>
            </c:strRef>
          </c:cat>
          <c:val>
            <c:numRef>
              <c:f>'TABLAS INDICADORES'!$AB$3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BA-4775-AA1F-EAA378D524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70028640"/>
        <c:axId val="470021584"/>
      </c:barChart>
      <c:catAx>
        <c:axId val="47002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021584"/>
        <c:crosses val="autoZero"/>
        <c:auto val="1"/>
        <c:lblAlgn val="ctr"/>
        <c:lblOffset val="100"/>
        <c:noMultiLvlLbl val="0"/>
      </c:catAx>
      <c:valAx>
        <c:axId val="47002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02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1"/>
              <a:t>Ausentismo por</a:t>
            </a:r>
            <a:r>
              <a:rPr lang="es-CO" b="1" baseline="0"/>
              <a:t> Incapacidad 2020 - 2023</a:t>
            </a:r>
            <a:endParaRPr lang="es-CO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'TABLAS INDICADORES'!$Y$14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'TABLAS INDICADORES'!$X$15</c:f>
              <c:strCache>
                <c:ptCount val="1"/>
                <c:pt idx="0">
                  <c:v>No. Dias</c:v>
                </c:pt>
              </c:strCache>
            </c:strRef>
          </c:cat>
          <c:val>
            <c:numRef>
              <c:f>'TABLAS INDICADORES'!$Y$15</c:f>
              <c:numCache>
                <c:formatCode>General</c:formatCode>
                <c:ptCount val="1"/>
                <c:pt idx="0">
                  <c:v>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8E-43D7-BB04-50885EC31049}"/>
            </c:ext>
          </c:extLst>
        </c:ser>
        <c:ser>
          <c:idx val="1"/>
          <c:order val="1"/>
          <c:tx>
            <c:strRef>
              <c:f>'TABLAS INDICADORES'!$Z$14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'TABLAS INDICADORES'!$X$15</c:f>
              <c:strCache>
                <c:ptCount val="1"/>
                <c:pt idx="0">
                  <c:v>No. Dias</c:v>
                </c:pt>
              </c:strCache>
            </c:strRef>
          </c:cat>
          <c:val>
            <c:numRef>
              <c:f>'TABLAS INDICADORES'!$Z$15</c:f>
              <c:numCache>
                <c:formatCode>General</c:formatCode>
                <c:ptCount val="1"/>
                <c:pt idx="0">
                  <c:v>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8E-43D7-BB04-50885EC31049}"/>
            </c:ext>
          </c:extLst>
        </c:ser>
        <c:ser>
          <c:idx val="2"/>
          <c:order val="2"/>
          <c:tx>
            <c:strRef>
              <c:f>'TABLAS INDICADORES'!$AA$14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'TABLAS INDICADORES'!$X$15</c:f>
              <c:strCache>
                <c:ptCount val="1"/>
                <c:pt idx="0">
                  <c:v>No. Dias</c:v>
                </c:pt>
              </c:strCache>
            </c:strRef>
          </c:cat>
          <c:val>
            <c:numRef>
              <c:f>'TABLAS INDICADORES'!$AA$15</c:f>
              <c:numCache>
                <c:formatCode>General</c:formatCode>
                <c:ptCount val="1"/>
                <c:pt idx="0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8E-43D7-BB04-50885EC31049}"/>
            </c:ext>
          </c:extLst>
        </c:ser>
        <c:ser>
          <c:idx val="3"/>
          <c:order val="3"/>
          <c:tx>
            <c:strRef>
              <c:f>'TABLAS INDICADORES'!$AB$14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'TABLAS INDICADORES'!$X$15</c:f>
              <c:strCache>
                <c:ptCount val="1"/>
                <c:pt idx="0">
                  <c:v>No. Dias</c:v>
                </c:pt>
              </c:strCache>
            </c:strRef>
          </c:cat>
          <c:val>
            <c:numRef>
              <c:f>'TABLAS INDICADORES'!$AB$15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8E-43D7-BB04-50885EC310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70025896"/>
        <c:axId val="470027072"/>
      </c:barChart>
      <c:catAx>
        <c:axId val="470025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027072"/>
        <c:crosses val="autoZero"/>
        <c:auto val="1"/>
        <c:lblAlgn val="ctr"/>
        <c:lblOffset val="100"/>
        <c:noMultiLvlLbl val="0"/>
      </c:catAx>
      <c:valAx>
        <c:axId val="47002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025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000"/>
              <a:t>MATRÍCULA DE NUEVOS USUARIOS  </a:t>
            </a:r>
          </a:p>
        </c:rich>
      </c:tx>
      <c:layout>
        <c:manualLayout>
          <c:xMode val="edge"/>
          <c:yMode val="edge"/>
          <c:x val="0.2359941644778605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Hoja1!$D$43:$D$44</c:f>
              <c:strCache>
                <c:ptCount val="2"/>
                <c:pt idx="0">
                  <c:v>MATRICULA NUEVOS USUARIOS </c:v>
                </c:pt>
                <c:pt idx="1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Hoja1!$C$45:$C$48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Hoja1!$D$45:$D$48</c:f>
              <c:numCache>
                <c:formatCode>General</c:formatCode>
                <c:ptCount val="4"/>
                <c:pt idx="0">
                  <c:v>1903</c:v>
                </c:pt>
                <c:pt idx="1">
                  <c:v>1319</c:v>
                </c:pt>
                <c:pt idx="2">
                  <c:v>1888</c:v>
                </c:pt>
                <c:pt idx="3">
                  <c:v>1171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CC-4C01-96B4-BF8C1EF6F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14144072"/>
        <c:axId val="514139392"/>
      </c:barChart>
      <c:catAx>
        <c:axId val="514144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139392"/>
        <c:crosses val="autoZero"/>
        <c:auto val="1"/>
        <c:lblAlgn val="ctr"/>
        <c:lblOffset val="100"/>
        <c:noMultiLvlLbl val="0"/>
      </c:catAx>
      <c:valAx>
        <c:axId val="51413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1440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 sz="8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/>
              <a:t>NÚMERO DE VIABILIDADES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TOTALIDAD!$J$13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TOTALIDAD!$I$14:$I$17</c:f>
              <c:strCache>
                <c:ptCount val="4"/>
                <c:pt idx="0">
                  <c:v>APROBADAS</c:v>
                </c:pt>
                <c:pt idx="1">
                  <c:v>DESISITIDAS</c:v>
                </c:pt>
                <c:pt idx="2">
                  <c:v>NEGADAS</c:v>
                </c:pt>
                <c:pt idx="3">
                  <c:v>EN PROCESO </c:v>
                </c:pt>
              </c:strCache>
            </c:strRef>
          </c:cat>
          <c:val>
            <c:numRef>
              <c:f>TOTALIDAD!$J$14:$J$17</c:f>
              <c:numCache>
                <c:formatCode>General</c:formatCode>
                <c:ptCount val="4"/>
                <c:pt idx="0">
                  <c:v>10</c:v>
                </c:pt>
                <c:pt idx="1">
                  <c:v>4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41-49BA-A536-045EF8C9ADB0}"/>
            </c:ext>
          </c:extLst>
        </c:ser>
        <c:ser>
          <c:idx val="1"/>
          <c:order val="1"/>
          <c:tx>
            <c:strRef>
              <c:f>TOTALIDAD!$K$13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TOTALIDAD!$I$14:$I$17</c:f>
              <c:strCache>
                <c:ptCount val="4"/>
                <c:pt idx="0">
                  <c:v>APROBADAS</c:v>
                </c:pt>
                <c:pt idx="1">
                  <c:v>DESISITIDAS</c:v>
                </c:pt>
                <c:pt idx="2">
                  <c:v>NEGADAS</c:v>
                </c:pt>
                <c:pt idx="3">
                  <c:v>EN PROCESO </c:v>
                </c:pt>
              </c:strCache>
            </c:strRef>
          </c:cat>
          <c:val>
            <c:numRef>
              <c:f>TOTALIDAD!$K$14:$K$17</c:f>
              <c:numCache>
                <c:formatCode>General</c:formatCode>
                <c:ptCount val="4"/>
                <c:pt idx="0">
                  <c:v>17</c:v>
                </c:pt>
                <c:pt idx="1">
                  <c:v>11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41-49BA-A536-045EF8C9ADB0}"/>
            </c:ext>
          </c:extLst>
        </c:ser>
        <c:ser>
          <c:idx val="2"/>
          <c:order val="2"/>
          <c:tx>
            <c:strRef>
              <c:f>TOTALIDAD!$L$13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TOTALIDAD!$I$14:$I$17</c:f>
              <c:strCache>
                <c:ptCount val="4"/>
                <c:pt idx="0">
                  <c:v>APROBADAS</c:v>
                </c:pt>
                <c:pt idx="1">
                  <c:v>DESISITIDAS</c:v>
                </c:pt>
                <c:pt idx="2">
                  <c:v>NEGADAS</c:v>
                </c:pt>
                <c:pt idx="3">
                  <c:v>EN PROCESO </c:v>
                </c:pt>
              </c:strCache>
            </c:strRef>
          </c:cat>
          <c:val>
            <c:numRef>
              <c:f>TOTALIDAD!$L$14:$L$17</c:f>
              <c:numCache>
                <c:formatCode>General</c:formatCode>
                <c:ptCount val="4"/>
                <c:pt idx="0">
                  <c:v>16</c:v>
                </c:pt>
                <c:pt idx="1">
                  <c:v>7</c:v>
                </c:pt>
                <c:pt idx="2">
                  <c:v>14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41-49BA-A536-045EF8C9ADB0}"/>
            </c:ext>
          </c:extLst>
        </c:ser>
        <c:ser>
          <c:idx val="3"/>
          <c:order val="3"/>
          <c:tx>
            <c:strRef>
              <c:f>TOTALIDAD!$M$13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TOTALIDAD!$I$14:$I$17</c:f>
              <c:strCache>
                <c:ptCount val="4"/>
                <c:pt idx="0">
                  <c:v>APROBADAS</c:v>
                </c:pt>
                <c:pt idx="1">
                  <c:v>DESISITIDAS</c:v>
                </c:pt>
                <c:pt idx="2">
                  <c:v>NEGADAS</c:v>
                </c:pt>
                <c:pt idx="3">
                  <c:v>EN PROCESO </c:v>
                </c:pt>
              </c:strCache>
            </c:strRef>
          </c:cat>
          <c:val>
            <c:numRef>
              <c:f>TOTALIDAD!$M$14:$M$17</c:f>
              <c:numCache>
                <c:formatCode>General</c:formatCode>
                <c:ptCount val="4"/>
                <c:pt idx="0">
                  <c:v>15</c:v>
                </c:pt>
                <c:pt idx="1">
                  <c:v>5</c:v>
                </c:pt>
                <c:pt idx="2">
                  <c:v>19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41-49BA-A536-045EF8C9ADB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05948128"/>
        <c:axId val="505945248"/>
      </c:barChart>
      <c:catAx>
        <c:axId val="50594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945248"/>
        <c:crosses val="autoZero"/>
        <c:auto val="1"/>
        <c:lblAlgn val="ctr"/>
        <c:lblOffset val="100"/>
        <c:noMultiLvlLbl val="0"/>
      </c:catAx>
      <c:valAx>
        <c:axId val="5059452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0594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UNIDADES DE VIVIENDA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TOTALIDAD!$P$13:$P$14</c:f>
              <c:strCache>
                <c:ptCount val="2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TOTALIDAD!$O$15:$O$18</c:f>
              <c:strCache>
                <c:ptCount val="4"/>
                <c:pt idx="0">
                  <c:v>APROBADAS</c:v>
                </c:pt>
                <c:pt idx="1">
                  <c:v>DESISITIDAS</c:v>
                </c:pt>
                <c:pt idx="2">
                  <c:v>NEGADAS</c:v>
                </c:pt>
                <c:pt idx="3">
                  <c:v>EN PROCESO </c:v>
                </c:pt>
              </c:strCache>
            </c:strRef>
          </c:cat>
          <c:val>
            <c:numRef>
              <c:f>TOTALIDAD!$P$15:$P$18</c:f>
              <c:numCache>
                <c:formatCode>General</c:formatCode>
                <c:ptCount val="4"/>
                <c:pt idx="0">
                  <c:v>1103</c:v>
                </c:pt>
                <c:pt idx="1">
                  <c:v>615</c:v>
                </c:pt>
                <c:pt idx="2">
                  <c:v>1595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D9-4C06-9611-AD8C71340BBF}"/>
            </c:ext>
          </c:extLst>
        </c:ser>
        <c:ser>
          <c:idx val="1"/>
          <c:order val="1"/>
          <c:tx>
            <c:strRef>
              <c:f>TOTALIDAD!$Q$13:$Q$14</c:f>
              <c:strCache>
                <c:ptCount val="2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TOTALIDAD!$O$15:$O$18</c:f>
              <c:strCache>
                <c:ptCount val="4"/>
                <c:pt idx="0">
                  <c:v>APROBADAS</c:v>
                </c:pt>
                <c:pt idx="1">
                  <c:v>DESISITIDAS</c:v>
                </c:pt>
                <c:pt idx="2">
                  <c:v>NEGADAS</c:v>
                </c:pt>
                <c:pt idx="3">
                  <c:v>EN PROCESO </c:v>
                </c:pt>
              </c:strCache>
            </c:strRef>
          </c:cat>
          <c:val>
            <c:numRef>
              <c:f>TOTALIDAD!$Q$15:$Q$18</c:f>
              <c:numCache>
                <c:formatCode>General</c:formatCode>
                <c:ptCount val="4"/>
                <c:pt idx="0">
                  <c:v>2257</c:v>
                </c:pt>
                <c:pt idx="1">
                  <c:v>794</c:v>
                </c:pt>
                <c:pt idx="2">
                  <c:v>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D9-4C06-9611-AD8C71340BBF}"/>
            </c:ext>
          </c:extLst>
        </c:ser>
        <c:ser>
          <c:idx val="2"/>
          <c:order val="2"/>
          <c:tx>
            <c:strRef>
              <c:f>TOTALIDAD!$R$13:$R$14</c:f>
              <c:strCache>
                <c:ptCount val="2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TOTALIDAD!$O$15:$O$18</c:f>
              <c:strCache>
                <c:ptCount val="4"/>
                <c:pt idx="0">
                  <c:v>APROBADAS</c:v>
                </c:pt>
                <c:pt idx="1">
                  <c:v>DESISITIDAS</c:v>
                </c:pt>
                <c:pt idx="2">
                  <c:v>NEGADAS</c:v>
                </c:pt>
                <c:pt idx="3">
                  <c:v>EN PROCESO </c:v>
                </c:pt>
              </c:strCache>
            </c:strRef>
          </c:cat>
          <c:val>
            <c:numRef>
              <c:f>TOTALIDAD!$R$15:$R$18</c:f>
              <c:numCache>
                <c:formatCode>General</c:formatCode>
                <c:ptCount val="4"/>
                <c:pt idx="0">
                  <c:v>2513</c:v>
                </c:pt>
                <c:pt idx="1">
                  <c:v>578</c:v>
                </c:pt>
                <c:pt idx="2">
                  <c:v>3137</c:v>
                </c:pt>
                <c:pt idx="3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D9-4C06-9611-AD8C71340BBF}"/>
            </c:ext>
          </c:extLst>
        </c:ser>
        <c:ser>
          <c:idx val="3"/>
          <c:order val="3"/>
          <c:tx>
            <c:strRef>
              <c:f>TOTALIDAD!$S$13:$S$14</c:f>
              <c:strCache>
                <c:ptCount val="2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TOTALIDAD!$O$15:$O$18</c:f>
              <c:strCache>
                <c:ptCount val="4"/>
                <c:pt idx="0">
                  <c:v>APROBADAS</c:v>
                </c:pt>
                <c:pt idx="1">
                  <c:v>DESISITIDAS</c:v>
                </c:pt>
                <c:pt idx="2">
                  <c:v>NEGADAS</c:v>
                </c:pt>
                <c:pt idx="3">
                  <c:v>EN PROCESO </c:v>
                </c:pt>
              </c:strCache>
            </c:strRef>
          </c:cat>
          <c:val>
            <c:numRef>
              <c:f>TOTALIDAD!$S$15:$S$18</c:f>
              <c:numCache>
                <c:formatCode>General</c:formatCode>
                <c:ptCount val="4"/>
                <c:pt idx="0">
                  <c:v>1631</c:v>
                </c:pt>
                <c:pt idx="1">
                  <c:v>5202</c:v>
                </c:pt>
                <c:pt idx="2">
                  <c:v>5316</c:v>
                </c:pt>
                <c:pt idx="3">
                  <c:v>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D9-4C06-9611-AD8C71340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92365016"/>
        <c:axId val="492368976"/>
      </c:barChart>
      <c:catAx>
        <c:axId val="492365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368976"/>
        <c:crosses val="autoZero"/>
        <c:auto val="1"/>
        <c:lblAlgn val="ctr"/>
        <c:lblOffset val="100"/>
        <c:noMultiLvlLbl val="0"/>
      </c:catAx>
      <c:valAx>
        <c:axId val="49236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3650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E6834-483A-4658-AABD-BE01BE38DBB1}" type="doc">
      <dgm:prSet loTypeId="urn:microsoft.com/office/officeart/2005/8/layout/lProcess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B40906E-C2D0-48CF-ABBD-21C0F1E8C855}">
      <dgm:prSet phldrT="[Texto]"/>
      <dgm:spPr/>
      <dgm:t>
        <a:bodyPr/>
        <a:lstStyle/>
        <a:p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Nombre del funcionario responsable que entrega</a:t>
          </a:r>
          <a:endParaRPr lang="es-CO" b="1" dirty="0"/>
        </a:p>
      </dgm:t>
    </dgm:pt>
    <dgm:pt modelId="{C33487AE-DF85-4315-BAEA-B8F05FB4A77D}" type="parTrans" cxnId="{919F0DB9-A3DC-4808-AA93-9538995AEF4D}">
      <dgm:prSet/>
      <dgm:spPr/>
      <dgm:t>
        <a:bodyPr/>
        <a:lstStyle/>
        <a:p>
          <a:endParaRPr lang="es-CO"/>
        </a:p>
      </dgm:t>
    </dgm:pt>
    <dgm:pt modelId="{62D6E918-75FE-47C7-9903-0C5D485B155C}" type="sibTrans" cxnId="{919F0DB9-A3DC-4808-AA93-9538995AEF4D}">
      <dgm:prSet/>
      <dgm:spPr/>
      <dgm:t>
        <a:bodyPr/>
        <a:lstStyle/>
        <a:p>
          <a:endParaRPr lang="es-CO"/>
        </a:p>
      </dgm:t>
    </dgm:pt>
    <dgm:pt modelId="{02A7C0F1-BF04-48C5-B9BE-8A59995A7D59}">
      <dgm:prSet phldrT="[Texto]"/>
      <dgm:spPr/>
      <dgm:t>
        <a:bodyPr/>
        <a:lstStyle/>
        <a:p>
          <a:r>
            <a:rPr lang="es-ES" b="0" dirty="0">
              <a:latin typeface="Arial" panose="020B0604020202020204" pitchFamily="34" charset="0"/>
              <a:cs typeface="Arial" panose="020B0604020202020204" pitchFamily="34" charset="0"/>
            </a:rPr>
            <a:t>JULY JOHANNA GONZÁLEZ MOLINA</a:t>
          </a:r>
          <a:endParaRPr lang="es-CO" b="0" dirty="0"/>
        </a:p>
      </dgm:t>
    </dgm:pt>
    <dgm:pt modelId="{9D34AD9F-F2A6-4464-AABF-F9CC00F1D5A1}" type="parTrans" cxnId="{5E1797F9-7438-423E-A614-7225F6B4DC16}">
      <dgm:prSet/>
      <dgm:spPr/>
      <dgm:t>
        <a:bodyPr/>
        <a:lstStyle/>
        <a:p>
          <a:endParaRPr lang="es-CO"/>
        </a:p>
      </dgm:t>
    </dgm:pt>
    <dgm:pt modelId="{E8814E6E-D061-45E6-82B4-1DA5396D4DF0}" type="sibTrans" cxnId="{5E1797F9-7438-423E-A614-7225F6B4DC16}">
      <dgm:prSet/>
      <dgm:spPr/>
      <dgm:t>
        <a:bodyPr/>
        <a:lstStyle/>
        <a:p>
          <a:endParaRPr lang="es-CO"/>
        </a:p>
      </dgm:t>
    </dgm:pt>
    <dgm:pt modelId="{1817C714-4A0F-4158-8E43-EDB7B73177BA}">
      <dgm:prSet phldrT="[Texto]"/>
      <dgm:spPr/>
      <dgm:t>
        <a:bodyPr/>
        <a:lstStyle/>
        <a:p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Delegado para empalme responsable que recibe</a:t>
          </a:r>
          <a:endParaRPr lang="es-CO" b="1" dirty="0"/>
        </a:p>
      </dgm:t>
    </dgm:pt>
    <dgm:pt modelId="{B220EE36-F93A-4EC2-9C4E-A871DA1461E4}" type="parTrans" cxnId="{9156DC53-7A0E-4A6B-BD35-14A94AEA3FB9}">
      <dgm:prSet/>
      <dgm:spPr/>
      <dgm:t>
        <a:bodyPr/>
        <a:lstStyle/>
        <a:p>
          <a:endParaRPr lang="es-CO"/>
        </a:p>
      </dgm:t>
    </dgm:pt>
    <dgm:pt modelId="{D1A51581-7476-46E6-BD6C-0360D204E4B4}" type="sibTrans" cxnId="{9156DC53-7A0E-4A6B-BD35-14A94AEA3FB9}">
      <dgm:prSet/>
      <dgm:spPr/>
      <dgm:t>
        <a:bodyPr/>
        <a:lstStyle/>
        <a:p>
          <a:endParaRPr lang="es-CO"/>
        </a:p>
      </dgm:t>
    </dgm:pt>
    <dgm:pt modelId="{9C30C73F-6296-45B7-859A-C94914111903}">
      <dgm:prSet phldrT="[Texto]"/>
      <dgm:spPr/>
      <dgm:t>
        <a:bodyPr/>
        <a:lstStyle/>
        <a:p>
          <a:r>
            <a:rPr lang="es-ES" b="0" dirty="0">
              <a:latin typeface="Arial" panose="020B0604020202020204" pitchFamily="34" charset="0"/>
              <a:cs typeface="Arial" panose="020B0604020202020204" pitchFamily="34" charset="0"/>
            </a:rPr>
            <a:t>JAVIER FRANCISCO RODRÍGUEZ BELLO</a:t>
          </a:r>
          <a:endParaRPr lang="es-CO" b="0" dirty="0"/>
        </a:p>
      </dgm:t>
    </dgm:pt>
    <dgm:pt modelId="{BA8279AC-7867-42B0-9DC3-61C28E80378A}" type="parTrans" cxnId="{582871EB-1AE6-4F1D-A075-5099F678EE79}">
      <dgm:prSet/>
      <dgm:spPr/>
      <dgm:t>
        <a:bodyPr/>
        <a:lstStyle/>
        <a:p>
          <a:endParaRPr lang="es-CO"/>
        </a:p>
      </dgm:t>
    </dgm:pt>
    <dgm:pt modelId="{BDB55B30-D59F-4A5D-9546-2807AF92E402}" type="sibTrans" cxnId="{582871EB-1AE6-4F1D-A075-5099F678EE79}">
      <dgm:prSet/>
      <dgm:spPr/>
      <dgm:t>
        <a:bodyPr/>
        <a:lstStyle/>
        <a:p>
          <a:endParaRPr lang="es-CO"/>
        </a:p>
      </dgm:t>
    </dgm:pt>
    <dgm:pt modelId="{20AEA005-9941-42D8-A912-0B269D50C94E}">
      <dgm:prSet phldrT="[Texto]"/>
      <dgm:spPr/>
      <dgm:t>
        <a:bodyPr/>
        <a:lstStyle/>
        <a:p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Fecha de inicio del proceso de empalme</a:t>
          </a:r>
          <a:endParaRPr lang="es-CO" b="1" dirty="0"/>
        </a:p>
      </dgm:t>
    </dgm:pt>
    <dgm:pt modelId="{A8651389-C834-404E-AB6D-D143F1AD7BEC}" type="parTrans" cxnId="{A36B0D45-2F20-4C35-BE2D-47762254239A}">
      <dgm:prSet/>
      <dgm:spPr/>
      <dgm:t>
        <a:bodyPr/>
        <a:lstStyle/>
        <a:p>
          <a:endParaRPr lang="es-CO"/>
        </a:p>
      </dgm:t>
    </dgm:pt>
    <dgm:pt modelId="{3D743057-9949-4399-81D7-2E3730749404}" type="sibTrans" cxnId="{A36B0D45-2F20-4C35-BE2D-47762254239A}">
      <dgm:prSet/>
      <dgm:spPr/>
      <dgm:t>
        <a:bodyPr/>
        <a:lstStyle/>
        <a:p>
          <a:endParaRPr lang="es-CO"/>
        </a:p>
      </dgm:t>
    </dgm:pt>
    <dgm:pt modelId="{2C3A285C-26BA-4545-AF20-2BE81A93217D}">
      <dgm:prSet phldrT="[Texto]"/>
      <dgm:spPr/>
      <dgm:t>
        <a:bodyPr/>
        <a:lstStyle/>
        <a:p>
          <a:r>
            <a:rPr lang="es-ES" b="0" dirty="0">
              <a:latin typeface="Arial" panose="020B0604020202020204" pitchFamily="34" charset="0"/>
              <a:cs typeface="Arial" panose="020B0604020202020204" pitchFamily="34" charset="0"/>
            </a:rPr>
            <a:t>29 DE NOVIEMBRE DE 2023</a:t>
          </a:r>
          <a:endParaRPr lang="es-CO" b="0" dirty="0"/>
        </a:p>
      </dgm:t>
    </dgm:pt>
    <dgm:pt modelId="{61EB5EEC-884B-47F5-A2F9-F4BF0C6990C4}" type="parTrans" cxnId="{D0237BE9-28EA-4016-92A7-637E28A580D7}">
      <dgm:prSet/>
      <dgm:spPr/>
      <dgm:t>
        <a:bodyPr/>
        <a:lstStyle/>
        <a:p>
          <a:endParaRPr lang="es-CO"/>
        </a:p>
      </dgm:t>
    </dgm:pt>
    <dgm:pt modelId="{A90F7E0B-12EE-4C6F-9727-061164389EB2}" type="sibTrans" cxnId="{D0237BE9-28EA-4016-92A7-637E28A580D7}">
      <dgm:prSet/>
      <dgm:spPr/>
      <dgm:t>
        <a:bodyPr/>
        <a:lstStyle/>
        <a:p>
          <a:endParaRPr lang="es-CO"/>
        </a:p>
      </dgm:t>
    </dgm:pt>
    <dgm:pt modelId="{5D350CAC-95D9-4107-9611-ED69B97257E6}">
      <dgm:prSet phldrT="[Texto]"/>
      <dgm:spPr/>
      <dgm:t>
        <a:bodyPr/>
        <a:lstStyle/>
        <a:p>
          <a:pPr algn="ctr"/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Fecha última sesión de empalme</a:t>
          </a:r>
          <a:endParaRPr lang="es-CO" b="1" dirty="0"/>
        </a:p>
      </dgm:t>
    </dgm:pt>
    <dgm:pt modelId="{9D0EDC66-E1D5-4A62-8981-3EC9D7188460}" type="parTrans" cxnId="{531F5E50-448C-4DB0-BFCF-CCED9BAC7648}">
      <dgm:prSet/>
      <dgm:spPr/>
      <dgm:t>
        <a:bodyPr/>
        <a:lstStyle/>
        <a:p>
          <a:endParaRPr lang="es-CO"/>
        </a:p>
      </dgm:t>
    </dgm:pt>
    <dgm:pt modelId="{CBE72874-37EF-4067-AA16-98827DEBBA06}" type="sibTrans" cxnId="{531F5E50-448C-4DB0-BFCF-CCED9BAC7648}">
      <dgm:prSet/>
      <dgm:spPr/>
      <dgm:t>
        <a:bodyPr/>
        <a:lstStyle/>
        <a:p>
          <a:endParaRPr lang="es-CO"/>
        </a:p>
      </dgm:t>
    </dgm:pt>
    <dgm:pt modelId="{E440506B-7449-48E2-B758-83C0B2E63802}">
      <dgm:prSet phldrT="[Texto]"/>
      <dgm:spPr/>
      <dgm:t>
        <a:bodyPr/>
        <a:lstStyle/>
        <a:p>
          <a:r>
            <a:rPr lang="es-ES" b="0" dirty="0">
              <a:latin typeface="Arial" panose="020B0604020202020204" pitchFamily="34" charset="0"/>
              <a:cs typeface="Arial" panose="020B0604020202020204" pitchFamily="34" charset="0"/>
            </a:rPr>
            <a:t>30 DE DICIEMBRE DE 2023</a:t>
          </a:r>
          <a:endParaRPr lang="es-CO" b="0" dirty="0"/>
        </a:p>
      </dgm:t>
    </dgm:pt>
    <dgm:pt modelId="{E33DEB6A-41E1-4331-AC8D-7603DAF45143}" type="parTrans" cxnId="{08CE8456-F1A2-437F-B188-5DE6639260BA}">
      <dgm:prSet/>
      <dgm:spPr/>
      <dgm:t>
        <a:bodyPr/>
        <a:lstStyle/>
        <a:p>
          <a:endParaRPr lang="es-CO"/>
        </a:p>
      </dgm:t>
    </dgm:pt>
    <dgm:pt modelId="{76103904-EDA1-4913-8AA2-AF6FCD1CAB18}" type="sibTrans" cxnId="{08CE8456-F1A2-437F-B188-5DE6639260BA}">
      <dgm:prSet/>
      <dgm:spPr/>
      <dgm:t>
        <a:bodyPr/>
        <a:lstStyle/>
        <a:p>
          <a:endParaRPr lang="es-CO"/>
        </a:p>
      </dgm:t>
    </dgm:pt>
    <dgm:pt modelId="{6E23BE54-E8FD-4049-A297-FEC4E92BC035}" type="pres">
      <dgm:prSet presAssocID="{FF3E6834-483A-4658-AABD-BE01BE38DBB1}" presName="Name0" presStyleCnt="0">
        <dgm:presLayoutVars>
          <dgm:dir/>
          <dgm:animLvl val="lvl"/>
          <dgm:resizeHandles val="exact"/>
        </dgm:presLayoutVars>
      </dgm:prSet>
      <dgm:spPr/>
    </dgm:pt>
    <dgm:pt modelId="{03A56048-19DE-4CFD-9FF9-FF61E96CED86}" type="pres">
      <dgm:prSet presAssocID="{7B40906E-C2D0-48CF-ABBD-21C0F1E8C855}" presName="vertFlow" presStyleCnt="0"/>
      <dgm:spPr/>
    </dgm:pt>
    <dgm:pt modelId="{0C1C6A1E-2BA0-4735-81BE-108500A481FC}" type="pres">
      <dgm:prSet presAssocID="{7B40906E-C2D0-48CF-ABBD-21C0F1E8C855}" presName="header" presStyleLbl="node1" presStyleIdx="0" presStyleCnt="4" custScaleY="223031"/>
      <dgm:spPr/>
    </dgm:pt>
    <dgm:pt modelId="{2E2AD558-F270-4437-BF98-103C57CA3901}" type="pres">
      <dgm:prSet presAssocID="{9D34AD9F-F2A6-4464-AABF-F9CC00F1D5A1}" presName="parTrans" presStyleLbl="sibTrans2D1" presStyleIdx="0" presStyleCnt="4"/>
      <dgm:spPr/>
    </dgm:pt>
    <dgm:pt modelId="{C226F916-926F-4B17-94D5-9A1CA9F6214D}" type="pres">
      <dgm:prSet presAssocID="{02A7C0F1-BF04-48C5-B9BE-8A59995A7D59}" presName="child" presStyleLbl="alignAccFollowNode1" presStyleIdx="0" presStyleCnt="4" custScaleY="251171" custLinFactY="30639" custLinFactNeighborX="-995" custLinFactNeighborY="100000">
        <dgm:presLayoutVars>
          <dgm:chMax val="0"/>
          <dgm:bulletEnabled val="1"/>
        </dgm:presLayoutVars>
      </dgm:prSet>
      <dgm:spPr/>
    </dgm:pt>
    <dgm:pt modelId="{F44EEFB2-EBD5-4C64-A8AB-BA6702337A26}" type="pres">
      <dgm:prSet presAssocID="{7B40906E-C2D0-48CF-ABBD-21C0F1E8C855}" presName="hSp" presStyleCnt="0"/>
      <dgm:spPr/>
    </dgm:pt>
    <dgm:pt modelId="{6509352E-CBB4-4B6F-8B85-361297D43221}" type="pres">
      <dgm:prSet presAssocID="{1817C714-4A0F-4158-8E43-EDB7B73177BA}" presName="vertFlow" presStyleCnt="0"/>
      <dgm:spPr/>
    </dgm:pt>
    <dgm:pt modelId="{FAAE6E55-7544-4FCF-A12D-7672237CD992}" type="pres">
      <dgm:prSet presAssocID="{1817C714-4A0F-4158-8E43-EDB7B73177BA}" presName="header" presStyleLbl="node1" presStyleIdx="1" presStyleCnt="4" custScaleY="211387"/>
      <dgm:spPr/>
    </dgm:pt>
    <dgm:pt modelId="{3E28F740-A4A6-4EC7-BDB3-1B4DABCCEA12}" type="pres">
      <dgm:prSet presAssocID="{BA8279AC-7867-42B0-9DC3-61C28E80378A}" presName="parTrans" presStyleLbl="sibTrans2D1" presStyleIdx="1" presStyleCnt="4"/>
      <dgm:spPr/>
    </dgm:pt>
    <dgm:pt modelId="{59E75C1B-50A1-4F59-B793-0A294CDCC8E0}" type="pres">
      <dgm:prSet presAssocID="{9C30C73F-6296-45B7-859A-C94914111903}" presName="child" presStyleLbl="alignAccFollowNode1" presStyleIdx="1" presStyleCnt="4" custScaleY="258837" custLinFactY="32628" custLinFactNeighborX="1989" custLinFactNeighborY="100000">
        <dgm:presLayoutVars>
          <dgm:chMax val="0"/>
          <dgm:bulletEnabled val="1"/>
        </dgm:presLayoutVars>
      </dgm:prSet>
      <dgm:spPr/>
    </dgm:pt>
    <dgm:pt modelId="{70266950-BFED-41CC-8D4E-BB3F06B1CF72}" type="pres">
      <dgm:prSet presAssocID="{1817C714-4A0F-4158-8E43-EDB7B73177BA}" presName="hSp" presStyleCnt="0"/>
      <dgm:spPr/>
    </dgm:pt>
    <dgm:pt modelId="{9891E5DE-4389-4ED2-8223-081E6DDED814}" type="pres">
      <dgm:prSet presAssocID="{20AEA005-9941-42D8-A912-0B269D50C94E}" presName="vertFlow" presStyleCnt="0"/>
      <dgm:spPr/>
    </dgm:pt>
    <dgm:pt modelId="{4E653683-5A42-4B12-A1FB-901D414711C7}" type="pres">
      <dgm:prSet presAssocID="{20AEA005-9941-42D8-A912-0B269D50C94E}" presName="header" presStyleLbl="node1" presStyleIdx="2" presStyleCnt="4" custScaleY="215075"/>
      <dgm:spPr/>
    </dgm:pt>
    <dgm:pt modelId="{6580AC41-885D-4FE9-836A-F6834E05638A}" type="pres">
      <dgm:prSet presAssocID="{61EB5EEC-884B-47F5-A2F9-F4BF0C6990C4}" presName="parTrans" presStyleLbl="sibTrans2D1" presStyleIdx="2" presStyleCnt="4"/>
      <dgm:spPr/>
    </dgm:pt>
    <dgm:pt modelId="{9C34B0B1-F8D9-47A6-B33F-18AB9831E2DA}" type="pres">
      <dgm:prSet presAssocID="{2C3A285C-26BA-4545-AF20-2BE81A93217D}" presName="child" presStyleLbl="alignAccFollowNode1" presStyleIdx="2" presStyleCnt="4" custScaleY="259129" custLinFactY="28650" custLinFactNeighborX="369" custLinFactNeighborY="100000">
        <dgm:presLayoutVars>
          <dgm:chMax val="0"/>
          <dgm:bulletEnabled val="1"/>
        </dgm:presLayoutVars>
      </dgm:prSet>
      <dgm:spPr/>
    </dgm:pt>
    <dgm:pt modelId="{5C89E573-C2D7-4277-914B-52162FAA7EB8}" type="pres">
      <dgm:prSet presAssocID="{20AEA005-9941-42D8-A912-0B269D50C94E}" presName="hSp" presStyleCnt="0"/>
      <dgm:spPr/>
    </dgm:pt>
    <dgm:pt modelId="{1E371675-8F1C-475D-9B5C-C7CAEC47CF45}" type="pres">
      <dgm:prSet presAssocID="{5D350CAC-95D9-4107-9611-ED69B97257E6}" presName="vertFlow" presStyleCnt="0"/>
      <dgm:spPr/>
    </dgm:pt>
    <dgm:pt modelId="{4C9A7A4B-C8CF-454B-94AA-93EC29F6DF11}" type="pres">
      <dgm:prSet presAssocID="{5D350CAC-95D9-4107-9611-ED69B97257E6}" presName="header" presStyleLbl="node1" presStyleIdx="3" presStyleCnt="4" custScaleY="202338"/>
      <dgm:spPr/>
    </dgm:pt>
    <dgm:pt modelId="{14997185-4971-4EE7-8F21-A73F9A9353F2}" type="pres">
      <dgm:prSet presAssocID="{E33DEB6A-41E1-4331-AC8D-7603DAF45143}" presName="parTrans" presStyleLbl="sibTrans2D1" presStyleIdx="3" presStyleCnt="4"/>
      <dgm:spPr/>
    </dgm:pt>
    <dgm:pt modelId="{E82053B4-A4FE-4294-B0CA-C0EDB66646DC}" type="pres">
      <dgm:prSet presAssocID="{E440506B-7449-48E2-B758-83C0B2E63802}" presName="child" presStyleLbl="alignAccFollowNode1" presStyleIdx="3" presStyleCnt="4" custScaleY="267081" custLinFactY="40585" custLinFactNeighborX="7" custLinFactNeighborY="100000">
        <dgm:presLayoutVars>
          <dgm:chMax val="0"/>
          <dgm:bulletEnabled val="1"/>
        </dgm:presLayoutVars>
      </dgm:prSet>
      <dgm:spPr/>
    </dgm:pt>
  </dgm:ptLst>
  <dgm:cxnLst>
    <dgm:cxn modelId="{65988B33-7696-4823-9B90-DB2B50592981}" type="presOf" srcId="{9D34AD9F-F2A6-4464-AABF-F9CC00F1D5A1}" destId="{2E2AD558-F270-4437-BF98-103C57CA3901}" srcOrd="0" destOrd="0" presId="urn:microsoft.com/office/officeart/2005/8/layout/lProcess1"/>
    <dgm:cxn modelId="{83861C37-B1BA-41FA-8F96-FE3AFEB28B62}" type="presOf" srcId="{1817C714-4A0F-4158-8E43-EDB7B73177BA}" destId="{FAAE6E55-7544-4FCF-A12D-7672237CD992}" srcOrd="0" destOrd="0" presId="urn:microsoft.com/office/officeart/2005/8/layout/lProcess1"/>
    <dgm:cxn modelId="{03DDE75D-1D19-4884-9136-AC420D81AA1C}" type="presOf" srcId="{61EB5EEC-884B-47F5-A2F9-F4BF0C6990C4}" destId="{6580AC41-885D-4FE9-836A-F6834E05638A}" srcOrd="0" destOrd="0" presId="urn:microsoft.com/office/officeart/2005/8/layout/lProcess1"/>
    <dgm:cxn modelId="{A36B0D45-2F20-4C35-BE2D-47762254239A}" srcId="{FF3E6834-483A-4658-AABD-BE01BE38DBB1}" destId="{20AEA005-9941-42D8-A912-0B269D50C94E}" srcOrd="2" destOrd="0" parTransId="{A8651389-C834-404E-AB6D-D143F1AD7BEC}" sibTransId="{3D743057-9949-4399-81D7-2E3730749404}"/>
    <dgm:cxn modelId="{5A93286B-F43F-4990-993F-C1329E38DFC5}" type="presOf" srcId="{02A7C0F1-BF04-48C5-B9BE-8A59995A7D59}" destId="{C226F916-926F-4B17-94D5-9A1CA9F6214D}" srcOrd="0" destOrd="0" presId="urn:microsoft.com/office/officeart/2005/8/layout/lProcess1"/>
    <dgm:cxn modelId="{125E9C6D-4774-4A5C-885C-75133BA02FC0}" type="presOf" srcId="{E440506B-7449-48E2-B758-83C0B2E63802}" destId="{E82053B4-A4FE-4294-B0CA-C0EDB66646DC}" srcOrd="0" destOrd="0" presId="urn:microsoft.com/office/officeart/2005/8/layout/lProcess1"/>
    <dgm:cxn modelId="{6119EF4E-D270-4FCA-9BB7-0F4AB594B8C1}" type="presOf" srcId="{2C3A285C-26BA-4545-AF20-2BE81A93217D}" destId="{9C34B0B1-F8D9-47A6-B33F-18AB9831E2DA}" srcOrd="0" destOrd="0" presId="urn:microsoft.com/office/officeart/2005/8/layout/lProcess1"/>
    <dgm:cxn modelId="{531F5E50-448C-4DB0-BFCF-CCED9BAC7648}" srcId="{FF3E6834-483A-4658-AABD-BE01BE38DBB1}" destId="{5D350CAC-95D9-4107-9611-ED69B97257E6}" srcOrd="3" destOrd="0" parTransId="{9D0EDC66-E1D5-4A62-8981-3EC9D7188460}" sibTransId="{CBE72874-37EF-4067-AA16-98827DEBBA06}"/>
    <dgm:cxn modelId="{F5586A71-02FD-4F87-92F0-4CA9B4BDDB2B}" type="presOf" srcId="{E33DEB6A-41E1-4331-AC8D-7603DAF45143}" destId="{14997185-4971-4EE7-8F21-A73F9A9353F2}" srcOrd="0" destOrd="0" presId="urn:microsoft.com/office/officeart/2005/8/layout/lProcess1"/>
    <dgm:cxn modelId="{9156DC53-7A0E-4A6B-BD35-14A94AEA3FB9}" srcId="{FF3E6834-483A-4658-AABD-BE01BE38DBB1}" destId="{1817C714-4A0F-4158-8E43-EDB7B73177BA}" srcOrd="1" destOrd="0" parTransId="{B220EE36-F93A-4EC2-9C4E-A871DA1461E4}" sibTransId="{D1A51581-7476-46E6-BD6C-0360D204E4B4}"/>
    <dgm:cxn modelId="{08CE8456-F1A2-437F-B188-5DE6639260BA}" srcId="{5D350CAC-95D9-4107-9611-ED69B97257E6}" destId="{E440506B-7449-48E2-B758-83C0B2E63802}" srcOrd="0" destOrd="0" parTransId="{E33DEB6A-41E1-4331-AC8D-7603DAF45143}" sibTransId="{76103904-EDA1-4913-8AA2-AF6FCD1CAB18}"/>
    <dgm:cxn modelId="{67916B78-FE33-4A24-8015-6CB7C132D3CE}" type="presOf" srcId="{5D350CAC-95D9-4107-9611-ED69B97257E6}" destId="{4C9A7A4B-C8CF-454B-94AA-93EC29F6DF11}" srcOrd="0" destOrd="0" presId="urn:microsoft.com/office/officeart/2005/8/layout/lProcess1"/>
    <dgm:cxn modelId="{26B044B5-576F-472E-B772-123C1382B8AF}" type="presOf" srcId="{20AEA005-9941-42D8-A912-0B269D50C94E}" destId="{4E653683-5A42-4B12-A1FB-901D414711C7}" srcOrd="0" destOrd="0" presId="urn:microsoft.com/office/officeart/2005/8/layout/lProcess1"/>
    <dgm:cxn modelId="{919F0DB9-A3DC-4808-AA93-9538995AEF4D}" srcId="{FF3E6834-483A-4658-AABD-BE01BE38DBB1}" destId="{7B40906E-C2D0-48CF-ABBD-21C0F1E8C855}" srcOrd="0" destOrd="0" parTransId="{C33487AE-DF85-4315-BAEA-B8F05FB4A77D}" sibTransId="{62D6E918-75FE-47C7-9903-0C5D485B155C}"/>
    <dgm:cxn modelId="{766895C2-9CE3-4BFE-B813-6DC7ED6D44A3}" type="presOf" srcId="{FF3E6834-483A-4658-AABD-BE01BE38DBB1}" destId="{6E23BE54-E8FD-4049-A297-FEC4E92BC035}" srcOrd="0" destOrd="0" presId="urn:microsoft.com/office/officeart/2005/8/layout/lProcess1"/>
    <dgm:cxn modelId="{83A2E3CC-9735-402A-B8B9-F1585B94D7CE}" type="presOf" srcId="{BA8279AC-7867-42B0-9DC3-61C28E80378A}" destId="{3E28F740-A4A6-4EC7-BDB3-1B4DABCCEA12}" srcOrd="0" destOrd="0" presId="urn:microsoft.com/office/officeart/2005/8/layout/lProcess1"/>
    <dgm:cxn modelId="{4B7A18CE-0F2D-46B0-92A0-4EDCBD1EEDF9}" type="presOf" srcId="{9C30C73F-6296-45B7-859A-C94914111903}" destId="{59E75C1B-50A1-4F59-B793-0A294CDCC8E0}" srcOrd="0" destOrd="0" presId="urn:microsoft.com/office/officeart/2005/8/layout/lProcess1"/>
    <dgm:cxn modelId="{EF8597CE-40F3-4323-BF47-4A065FBF15CA}" type="presOf" srcId="{7B40906E-C2D0-48CF-ABBD-21C0F1E8C855}" destId="{0C1C6A1E-2BA0-4735-81BE-108500A481FC}" srcOrd="0" destOrd="0" presId="urn:microsoft.com/office/officeart/2005/8/layout/lProcess1"/>
    <dgm:cxn modelId="{D0237BE9-28EA-4016-92A7-637E28A580D7}" srcId="{20AEA005-9941-42D8-A912-0B269D50C94E}" destId="{2C3A285C-26BA-4545-AF20-2BE81A93217D}" srcOrd="0" destOrd="0" parTransId="{61EB5EEC-884B-47F5-A2F9-F4BF0C6990C4}" sibTransId="{A90F7E0B-12EE-4C6F-9727-061164389EB2}"/>
    <dgm:cxn modelId="{582871EB-1AE6-4F1D-A075-5099F678EE79}" srcId="{1817C714-4A0F-4158-8E43-EDB7B73177BA}" destId="{9C30C73F-6296-45B7-859A-C94914111903}" srcOrd="0" destOrd="0" parTransId="{BA8279AC-7867-42B0-9DC3-61C28E80378A}" sibTransId="{BDB55B30-D59F-4A5D-9546-2807AF92E402}"/>
    <dgm:cxn modelId="{5E1797F9-7438-423E-A614-7225F6B4DC16}" srcId="{7B40906E-C2D0-48CF-ABBD-21C0F1E8C855}" destId="{02A7C0F1-BF04-48C5-B9BE-8A59995A7D59}" srcOrd="0" destOrd="0" parTransId="{9D34AD9F-F2A6-4464-AABF-F9CC00F1D5A1}" sibTransId="{E8814E6E-D061-45E6-82B4-1DA5396D4DF0}"/>
    <dgm:cxn modelId="{AA26EE1C-B870-4BA3-A8BA-9B2DA11B9E03}" type="presParOf" srcId="{6E23BE54-E8FD-4049-A297-FEC4E92BC035}" destId="{03A56048-19DE-4CFD-9FF9-FF61E96CED86}" srcOrd="0" destOrd="0" presId="urn:microsoft.com/office/officeart/2005/8/layout/lProcess1"/>
    <dgm:cxn modelId="{22CAAF56-0047-4DC6-A336-8C0E9A3519C7}" type="presParOf" srcId="{03A56048-19DE-4CFD-9FF9-FF61E96CED86}" destId="{0C1C6A1E-2BA0-4735-81BE-108500A481FC}" srcOrd="0" destOrd="0" presId="urn:microsoft.com/office/officeart/2005/8/layout/lProcess1"/>
    <dgm:cxn modelId="{1BE4391F-118C-46F3-903F-B29A860B5A53}" type="presParOf" srcId="{03A56048-19DE-4CFD-9FF9-FF61E96CED86}" destId="{2E2AD558-F270-4437-BF98-103C57CA3901}" srcOrd="1" destOrd="0" presId="urn:microsoft.com/office/officeart/2005/8/layout/lProcess1"/>
    <dgm:cxn modelId="{FF148107-1CD2-41C3-B676-50E3E0C1BD58}" type="presParOf" srcId="{03A56048-19DE-4CFD-9FF9-FF61E96CED86}" destId="{C226F916-926F-4B17-94D5-9A1CA9F6214D}" srcOrd="2" destOrd="0" presId="urn:microsoft.com/office/officeart/2005/8/layout/lProcess1"/>
    <dgm:cxn modelId="{C9FEAE21-1703-4590-84C7-22837DDBEC4B}" type="presParOf" srcId="{6E23BE54-E8FD-4049-A297-FEC4E92BC035}" destId="{F44EEFB2-EBD5-4C64-A8AB-BA6702337A26}" srcOrd="1" destOrd="0" presId="urn:microsoft.com/office/officeart/2005/8/layout/lProcess1"/>
    <dgm:cxn modelId="{C7536923-CEE1-4F7C-B7E4-828472284795}" type="presParOf" srcId="{6E23BE54-E8FD-4049-A297-FEC4E92BC035}" destId="{6509352E-CBB4-4B6F-8B85-361297D43221}" srcOrd="2" destOrd="0" presId="urn:microsoft.com/office/officeart/2005/8/layout/lProcess1"/>
    <dgm:cxn modelId="{004FF461-B456-4773-B8EA-BDF46A89C230}" type="presParOf" srcId="{6509352E-CBB4-4B6F-8B85-361297D43221}" destId="{FAAE6E55-7544-4FCF-A12D-7672237CD992}" srcOrd="0" destOrd="0" presId="urn:microsoft.com/office/officeart/2005/8/layout/lProcess1"/>
    <dgm:cxn modelId="{A031625A-8EC3-465E-ACC8-5DA5627814C4}" type="presParOf" srcId="{6509352E-CBB4-4B6F-8B85-361297D43221}" destId="{3E28F740-A4A6-4EC7-BDB3-1B4DABCCEA12}" srcOrd="1" destOrd="0" presId="urn:microsoft.com/office/officeart/2005/8/layout/lProcess1"/>
    <dgm:cxn modelId="{18B1BBDF-A092-4F9E-B1EA-543F5E5F5C55}" type="presParOf" srcId="{6509352E-CBB4-4B6F-8B85-361297D43221}" destId="{59E75C1B-50A1-4F59-B793-0A294CDCC8E0}" srcOrd="2" destOrd="0" presId="urn:microsoft.com/office/officeart/2005/8/layout/lProcess1"/>
    <dgm:cxn modelId="{6BECF100-DFCF-4BE6-952D-88AD2C610C8A}" type="presParOf" srcId="{6E23BE54-E8FD-4049-A297-FEC4E92BC035}" destId="{70266950-BFED-41CC-8D4E-BB3F06B1CF72}" srcOrd="3" destOrd="0" presId="urn:microsoft.com/office/officeart/2005/8/layout/lProcess1"/>
    <dgm:cxn modelId="{43C25DF4-57B0-4442-9B17-2A523DD33691}" type="presParOf" srcId="{6E23BE54-E8FD-4049-A297-FEC4E92BC035}" destId="{9891E5DE-4389-4ED2-8223-081E6DDED814}" srcOrd="4" destOrd="0" presId="urn:microsoft.com/office/officeart/2005/8/layout/lProcess1"/>
    <dgm:cxn modelId="{7CAD56C8-BC2A-47BC-8E51-09C02890576E}" type="presParOf" srcId="{9891E5DE-4389-4ED2-8223-081E6DDED814}" destId="{4E653683-5A42-4B12-A1FB-901D414711C7}" srcOrd="0" destOrd="0" presId="urn:microsoft.com/office/officeart/2005/8/layout/lProcess1"/>
    <dgm:cxn modelId="{3D5E0C29-D12D-41E0-8609-AB881B256709}" type="presParOf" srcId="{9891E5DE-4389-4ED2-8223-081E6DDED814}" destId="{6580AC41-885D-4FE9-836A-F6834E05638A}" srcOrd="1" destOrd="0" presId="urn:microsoft.com/office/officeart/2005/8/layout/lProcess1"/>
    <dgm:cxn modelId="{CF3943E7-9BDA-4D0C-B8E6-D1E77C1C1663}" type="presParOf" srcId="{9891E5DE-4389-4ED2-8223-081E6DDED814}" destId="{9C34B0B1-F8D9-47A6-B33F-18AB9831E2DA}" srcOrd="2" destOrd="0" presId="urn:microsoft.com/office/officeart/2005/8/layout/lProcess1"/>
    <dgm:cxn modelId="{0401B143-B592-4885-91A5-9C3EC4149857}" type="presParOf" srcId="{6E23BE54-E8FD-4049-A297-FEC4E92BC035}" destId="{5C89E573-C2D7-4277-914B-52162FAA7EB8}" srcOrd="5" destOrd="0" presId="urn:microsoft.com/office/officeart/2005/8/layout/lProcess1"/>
    <dgm:cxn modelId="{203EB504-D615-4F0B-A585-76D929D39990}" type="presParOf" srcId="{6E23BE54-E8FD-4049-A297-FEC4E92BC035}" destId="{1E371675-8F1C-475D-9B5C-C7CAEC47CF45}" srcOrd="6" destOrd="0" presId="urn:microsoft.com/office/officeart/2005/8/layout/lProcess1"/>
    <dgm:cxn modelId="{94D62B6F-0FEB-4027-8221-C39E32F75986}" type="presParOf" srcId="{1E371675-8F1C-475D-9B5C-C7CAEC47CF45}" destId="{4C9A7A4B-C8CF-454B-94AA-93EC29F6DF11}" srcOrd="0" destOrd="0" presId="urn:microsoft.com/office/officeart/2005/8/layout/lProcess1"/>
    <dgm:cxn modelId="{451BBF20-E5BB-48C4-BCB6-CA4A82654531}" type="presParOf" srcId="{1E371675-8F1C-475D-9B5C-C7CAEC47CF45}" destId="{14997185-4971-4EE7-8F21-A73F9A9353F2}" srcOrd="1" destOrd="0" presId="urn:microsoft.com/office/officeart/2005/8/layout/lProcess1"/>
    <dgm:cxn modelId="{6F0AC9DC-BC6C-4EBD-92C7-294DFEFAFE58}" type="presParOf" srcId="{1E371675-8F1C-475D-9B5C-C7CAEC47CF45}" destId="{E82053B4-A4FE-4294-B0CA-C0EDB66646DC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AE7956-C3B7-4934-91F4-0305AFCCF67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A2B1CFB5-BD0B-4E58-8B73-D08DAA5C0262}">
      <dgm:prSet phldrT="[Texto]"/>
      <dgm:spPr/>
      <dgm:t>
        <a:bodyPr/>
        <a:lstStyle/>
        <a:p>
          <a:r>
            <a:rPr lang="es-CO" b="1" dirty="0"/>
            <a:t>DIRECCIÓN ADMINISTRATIVA Y COMERCIAL</a:t>
          </a:r>
        </a:p>
      </dgm:t>
    </dgm:pt>
    <dgm:pt modelId="{B1360E11-EF63-40BE-9A7F-D0B4BFEF1DDD}" type="parTrans" cxnId="{0766C358-5855-4B0F-AA29-36ADF2D66A78}">
      <dgm:prSet/>
      <dgm:spPr/>
      <dgm:t>
        <a:bodyPr/>
        <a:lstStyle/>
        <a:p>
          <a:endParaRPr lang="es-CO"/>
        </a:p>
      </dgm:t>
    </dgm:pt>
    <dgm:pt modelId="{BC909DA7-D6C1-4722-9AEC-DAA475D85793}" type="sibTrans" cxnId="{0766C358-5855-4B0F-AA29-36ADF2D66A78}">
      <dgm:prSet/>
      <dgm:spPr/>
      <dgm:t>
        <a:bodyPr/>
        <a:lstStyle/>
        <a:p>
          <a:endParaRPr lang="es-CO"/>
        </a:p>
      </dgm:t>
    </dgm:pt>
    <dgm:pt modelId="{F48AF7A4-8647-4A4A-BA42-0641819235B7}">
      <dgm:prSet phldrT="[Texto]"/>
      <dgm:spPr>
        <a:ln>
          <a:solidFill>
            <a:schemeClr val="accent6"/>
          </a:solidFill>
        </a:ln>
      </dgm:spPr>
      <dgm:t>
        <a:bodyPr/>
        <a:lstStyle/>
        <a:p>
          <a:r>
            <a:rPr lang="es-CO" b="1" dirty="0"/>
            <a:t>PROFESIONAL</a:t>
          </a:r>
        </a:p>
      </dgm:t>
    </dgm:pt>
    <dgm:pt modelId="{985FADA9-8BFF-49A6-A569-0947AF282D16}" type="parTrans" cxnId="{99360B2A-C9B7-4CDC-B206-B56DBE2EE780}">
      <dgm:prSet/>
      <dgm:spPr/>
      <dgm:t>
        <a:bodyPr/>
        <a:lstStyle/>
        <a:p>
          <a:endParaRPr lang="es-CO"/>
        </a:p>
      </dgm:t>
    </dgm:pt>
    <dgm:pt modelId="{3AD0DBB3-E5FA-4753-B5AB-F94A93815235}" type="sibTrans" cxnId="{99360B2A-C9B7-4CDC-B206-B56DBE2EE780}">
      <dgm:prSet/>
      <dgm:spPr/>
      <dgm:t>
        <a:bodyPr/>
        <a:lstStyle/>
        <a:p>
          <a:endParaRPr lang="es-CO"/>
        </a:p>
      </dgm:t>
    </dgm:pt>
    <dgm:pt modelId="{EF87ED89-3FA6-4B72-8AD7-8D555E18168E}">
      <dgm:prSet phldrT="[Texto]"/>
      <dgm:spPr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es-CO" dirty="0"/>
            <a:t>PROFESIONAL UNIVERSITARIO ADMINISTRATIVA Y COMERCIAL</a:t>
          </a:r>
        </a:p>
      </dgm:t>
    </dgm:pt>
    <dgm:pt modelId="{E8B76BAD-3615-4B5C-A427-C830FB43450B}" type="parTrans" cxnId="{0AFF1249-2A6B-4A4C-AF95-21DA1322952A}">
      <dgm:prSet/>
      <dgm:spPr/>
      <dgm:t>
        <a:bodyPr/>
        <a:lstStyle/>
        <a:p>
          <a:endParaRPr lang="es-CO"/>
        </a:p>
      </dgm:t>
    </dgm:pt>
    <dgm:pt modelId="{09092A13-DBB0-44B3-8CBD-335F6308EE80}" type="sibTrans" cxnId="{0AFF1249-2A6B-4A4C-AF95-21DA1322952A}">
      <dgm:prSet/>
      <dgm:spPr/>
      <dgm:t>
        <a:bodyPr/>
        <a:lstStyle/>
        <a:p>
          <a:endParaRPr lang="es-CO"/>
        </a:p>
      </dgm:t>
    </dgm:pt>
    <dgm:pt modelId="{3D14C3D8-62B7-491F-A794-4BF1B0EE55A0}">
      <dgm:prSet phldrT="[Texto]"/>
      <dgm:spPr>
        <a:ln>
          <a:solidFill>
            <a:schemeClr val="accent6"/>
          </a:solidFill>
        </a:ln>
      </dgm:spPr>
      <dgm:t>
        <a:bodyPr/>
        <a:lstStyle/>
        <a:p>
          <a:r>
            <a:rPr lang="es-CO" b="1" dirty="0"/>
            <a:t>TÉCNICO</a:t>
          </a:r>
        </a:p>
      </dgm:t>
    </dgm:pt>
    <dgm:pt modelId="{791CE029-4D5E-4B9F-B621-A8FFF8833575}" type="parTrans" cxnId="{FEFFA8A5-38C9-4EAD-83B8-CDF1BA8EFE33}">
      <dgm:prSet/>
      <dgm:spPr/>
      <dgm:t>
        <a:bodyPr/>
        <a:lstStyle/>
        <a:p>
          <a:endParaRPr lang="es-CO"/>
        </a:p>
      </dgm:t>
    </dgm:pt>
    <dgm:pt modelId="{4FA1C20C-F6EE-43E0-BAB7-26D1E3FCBF76}" type="sibTrans" cxnId="{FEFFA8A5-38C9-4EAD-83B8-CDF1BA8EFE33}">
      <dgm:prSet/>
      <dgm:spPr/>
      <dgm:t>
        <a:bodyPr/>
        <a:lstStyle/>
        <a:p>
          <a:endParaRPr lang="es-CO"/>
        </a:p>
      </dgm:t>
    </dgm:pt>
    <dgm:pt modelId="{56C965D7-8C37-47F0-ADA3-6C25CD65DCD8}">
      <dgm:prSet phldrT="[Texto]"/>
      <dgm:spPr>
        <a:ln>
          <a:solidFill>
            <a:schemeClr val="accent1"/>
          </a:solidFill>
        </a:ln>
      </dgm:spPr>
      <dgm:t>
        <a:bodyPr/>
        <a:lstStyle/>
        <a:p>
          <a:r>
            <a:rPr lang="es-CO" dirty="0"/>
            <a:t>TÉCNICO ADMINISTRATIVO ATENCIÓN AL USUARIO Y PQRS</a:t>
          </a:r>
        </a:p>
      </dgm:t>
    </dgm:pt>
    <dgm:pt modelId="{909F3ACC-E624-4E27-96D3-BA17532F43D2}" type="parTrans" cxnId="{43592A6F-397A-4F90-B98B-22BF71D3EF63}">
      <dgm:prSet/>
      <dgm:spPr/>
      <dgm:t>
        <a:bodyPr/>
        <a:lstStyle/>
        <a:p>
          <a:endParaRPr lang="es-CO"/>
        </a:p>
      </dgm:t>
    </dgm:pt>
    <dgm:pt modelId="{B27B2E6A-0E55-433F-9813-354A66CE62EF}" type="sibTrans" cxnId="{43592A6F-397A-4F90-B98B-22BF71D3EF63}">
      <dgm:prSet/>
      <dgm:spPr/>
      <dgm:t>
        <a:bodyPr/>
        <a:lstStyle/>
        <a:p>
          <a:endParaRPr lang="es-CO"/>
        </a:p>
      </dgm:t>
    </dgm:pt>
    <dgm:pt modelId="{DB993952-D797-4B86-B8A1-7B9D95C865E0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es-CO" b="1" dirty="0"/>
            <a:t>AUXILIAR</a:t>
          </a:r>
        </a:p>
      </dgm:t>
    </dgm:pt>
    <dgm:pt modelId="{7453BFA7-6903-485A-9BCD-69C54113FD8B}" type="parTrans" cxnId="{71A3A23E-FD9B-4E3A-AA16-E8FBEEF2A975}">
      <dgm:prSet/>
      <dgm:spPr/>
      <dgm:t>
        <a:bodyPr/>
        <a:lstStyle/>
        <a:p>
          <a:endParaRPr lang="es-CO"/>
        </a:p>
      </dgm:t>
    </dgm:pt>
    <dgm:pt modelId="{E8C3D75A-67E8-4D6D-B29D-B2D9744E80A2}" type="sibTrans" cxnId="{71A3A23E-FD9B-4E3A-AA16-E8FBEEF2A975}">
      <dgm:prSet/>
      <dgm:spPr/>
      <dgm:t>
        <a:bodyPr/>
        <a:lstStyle/>
        <a:p>
          <a:endParaRPr lang="es-CO"/>
        </a:p>
      </dgm:t>
    </dgm:pt>
    <dgm:pt modelId="{ABE918E6-7DEA-44C9-A790-0FEC18F9CF26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es-CO" b="1" dirty="0"/>
            <a:t>OPERATIVO</a:t>
          </a:r>
        </a:p>
      </dgm:t>
    </dgm:pt>
    <dgm:pt modelId="{9E1096A1-C94E-48BD-92DA-C96CE2559CDC}" type="parTrans" cxnId="{C7657337-1E38-4B3B-91DD-F830A64A01BD}">
      <dgm:prSet/>
      <dgm:spPr/>
      <dgm:t>
        <a:bodyPr/>
        <a:lstStyle/>
        <a:p>
          <a:endParaRPr lang="es-CO"/>
        </a:p>
      </dgm:t>
    </dgm:pt>
    <dgm:pt modelId="{949534F0-CFBE-477C-A012-835BD66015DA}" type="sibTrans" cxnId="{C7657337-1E38-4B3B-91DD-F830A64A01BD}">
      <dgm:prSet/>
      <dgm:spPr/>
      <dgm:t>
        <a:bodyPr/>
        <a:lstStyle/>
        <a:p>
          <a:endParaRPr lang="es-CO"/>
        </a:p>
      </dgm:t>
    </dgm:pt>
    <dgm:pt modelId="{86A7534E-DCD0-4C9D-8849-12383B11969F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es-CO" b="1" dirty="0"/>
            <a:t>CONDUCTOR</a:t>
          </a:r>
        </a:p>
      </dgm:t>
    </dgm:pt>
    <dgm:pt modelId="{E8AF04A4-5A9A-4A34-9551-DEE5D0EB7E2B}" type="parTrans" cxnId="{C4F06420-2119-45FF-A586-A0CE37E167BF}">
      <dgm:prSet/>
      <dgm:spPr/>
      <dgm:t>
        <a:bodyPr/>
        <a:lstStyle/>
        <a:p>
          <a:endParaRPr lang="es-CO"/>
        </a:p>
      </dgm:t>
    </dgm:pt>
    <dgm:pt modelId="{AAC94AAF-FA21-419E-A220-B43003344304}" type="sibTrans" cxnId="{C4F06420-2119-45FF-A586-A0CE37E167BF}">
      <dgm:prSet/>
      <dgm:spPr/>
      <dgm:t>
        <a:bodyPr/>
        <a:lstStyle/>
        <a:p>
          <a:endParaRPr lang="es-CO"/>
        </a:p>
      </dgm:t>
    </dgm:pt>
    <dgm:pt modelId="{1203A440-5B8F-43EA-AD48-A2DE743BB1A0}">
      <dgm:prSet/>
      <dgm:spPr/>
      <dgm:t>
        <a:bodyPr/>
        <a:lstStyle/>
        <a:p>
          <a:pPr algn="ctr"/>
          <a:r>
            <a:rPr lang="es-CO" dirty="0"/>
            <a:t>PROFESIONAL UNIVERSITARIO CONTRATOS Y CONVENIOS							</a:t>
          </a:r>
        </a:p>
      </dgm:t>
    </dgm:pt>
    <dgm:pt modelId="{21C843A8-0DCC-4EEC-B9C0-8A83036CD486}" type="parTrans" cxnId="{2FCEF8DB-EACB-419B-AD16-116E774C1B2B}">
      <dgm:prSet/>
      <dgm:spPr/>
      <dgm:t>
        <a:bodyPr/>
        <a:lstStyle/>
        <a:p>
          <a:endParaRPr lang="es-CO"/>
        </a:p>
      </dgm:t>
    </dgm:pt>
    <dgm:pt modelId="{1D0AE47A-6B29-4754-88C8-C68D4C850C31}" type="sibTrans" cxnId="{2FCEF8DB-EACB-419B-AD16-116E774C1B2B}">
      <dgm:prSet/>
      <dgm:spPr/>
      <dgm:t>
        <a:bodyPr/>
        <a:lstStyle/>
        <a:p>
          <a:endParaRPr lang="es-CO"/>
        </a:p>
      </dgm:t>
    </dgm:pt>
    <dgm:pt modelId="{BF554698-21B7-4223-9D1B-44860DC9C81F}">
      <dgm:prSet/>
      <dgm:spPr/>
      <dgm:t>
        <a:bodyPr/>
        <a:lstStyle/>
        <a:p>
          <a:r>
            <a:rPr lang="es-CO" dirty="0"/>
            <a:t>PROFESIONAL UNIVERSITARIO FACTURACIÓN Y CARTERA </a:t>
          </a:r>
        </a:p>
      </dgm:t>
    </dgm:pt>
    <dgm:pt modelId="{3CA32B60-7645-44D7-8F9B-B2C1EFC2EFEA}" type="parTrans" cxnId="{037EFDF8-A0F4-4431-A36D-DB0BA9E769D1}">
      <dgm:prSet/>
      <dgm:spPr/>
      <dgm:t>
        <a:bodyPr/>
        <a:lstStyle/>
        <a:p>
          <a:endParaRPr lang="es-CO"/>
        </a:p>
      </dgm:t>
    </dgm:pt>
    <dgm:pt modelId="{907DD99C-38C6-4F2E-9D65-618CAAF7ADD4}" type="sibTrans" cxnId="{037EFDF8-A0F4-4431-A36D-DB0BA9E769D1}">
      <dgm:prSet/>
      <dgm:spPr/>
      <dgm:t>
        <a:bodyPr/>
        <a:lstStyle/>
        <a:p>
          <a:endParaRPr lang="es-CO"/>
        </a:p>
      </dgm:t>
    </dgm:pt>
    <dgm:pt modelId="{DC451551-5C17-4211-BA46-9806D795EE8C}">
      <dgm:prSet/>
      <dgm:spPr/>
      <dgm:t>
        <a:bodyPr/>
        <a:lstStyle/>
        <a:p>
          <a:r>
            <a:rPr lang="es-CO" dirty="0"/>
            <a:t>PROFESIONAL UNIVERSITARIO TALENTO HUMANO</a:t>
          </a:r>
        </a:p>
      </dgm:t>
    </dgm:pt>
    <dgm:pt modelId="{F3D76475-D4A2-4463-BA72-BBBA09B26722}" type="parTrans" cxnId="{4365E294-03AF-4937-9A87-B6A22E776E6D}">
      <dgm:prSet/>
      <dgm:spPr/>
      <dgm:t>
        <a:bodyPr/>
        <a:lstStyle/>
        <a:p>
          <a:endParaRPr lang="es-CO"/>
        </a:p>
      </dgm:t>
    </dgm:pt>
    <dgm:pt modelId="{E3FFE16E-2B94-469C-9476-3D4042C64D16}" type="sibTrans" cxnId="{4365E294-03AF-4937-9A87-B6A22E776E6D}">
      <dgm:prSet/>
      <dgm:spPr/>
      <dgm:t>
        <a:bodyPr/>
        <a:lstStyle/>
        <a:p>
          <a:endParaRPr lang="es-CO"/>
        </a:p>
      </dgm:t>
    </dgm:pt>
    <dgm:pt modelId="{6F82C034-4752-41E7-AA07-F1EBCC229B5A}">
      <dgm:prSet/>
      <dgm:spPr/>
      <dgm:t>
        <a:bodyPr/>
        <a:lstStyle/>
        <a:p>
          <a:r>
            <a:rPr lang="es-CO" dirty="0"/>
            <a:t>PROFESIONAL UNIVERSITARIO SISTEMAS</a:t>
          </a:r>
        </a:p>
      </dgm:t>
    </dgm:pt>
    <dgm:pt modelId="{417C2666-FAAA-41C6-A5D1-FD3F48AB4F50}" type="parTrans" cxnId="{A5AA7A7E-23DE-4668-9042-EAB25F6DF226}">
      <dgm:prSet/>
      <dgm:spPr/>
      <dgm:t>
        <a:bodyPr/>
        <a:lstStyle/>
        <a:p>
          <a:endParaRPr lang="es-CO"/>
        </a:p>
      </dgm:t>
    </dgm:pt>
    <dgm:pt modelId="{CCC11FFD-08AC-4E92-8519-556BD5DA879B}" type="sibTrans" cxnId="{A5AA7A7E-23DE-4668-9042-EAB25F6DF226}">
      <dgm:prSet/>
      <dgm:spPr/>
      <dgm:t>
        <a:bodyPr/>
        <a:lstStyle/>
        <a:p>
          <a:endParaRPr lang="es-CO"/>
        </a:p>
      </dgm:t>
    </dgm:pt>
    <dgm:pt modelId="{C5F12712-EFE8-4755-BF76-F2E413AFDDD6}">
      <dgm:prSet/>
      <dgm:spPr/>
      <dgm:t>
        <a:bodyPr/>
        <a:lstStyle/>
        <a:p>
          <a:r>
            <a:rPr lang="es-CO" dirty="0"/>
            <a:t>PROFESIONAL UNIVERSITARIO AMBIENTAL</a:t>
          </a:r>
        </a:p>
      </dgm:t>
    </dgm:pt>
    <dgm:pt modelId="{60B38EDA-3738-4966-A8AC-B50A59AE2401}" type="parTrans" cxnId="{CF634D3B-C698-4331-9DDB-7B45F1113823}">
      <dgm:prSet/>
      <dgm:spPr/>
      <dgm:t>
        <a:bodyPr/>
        <a:lstStyle/>
        <a:p>
          <a:endParaRPr lang="es-CO"/>
        </a:p>
      </dgm:t>
    </dgm:pt>
    <dgm:pt modelId="{F4D9AD48-0B3A-433D-A8F9-DD28936D1981}" type="sibTrans" cxnId="{CF634D3B-C698-4331-9DDB-7B45F1113823}">
      <dgm:prSet/>
      <dgm:spPr/>
      <dgm:t>
        <a:bodyPr/>
        <a:lstStyle/>
        <a:p>
          <a:endParaRPr lang="es-CO"/>
        </a:p>
      </dgm:t>
    </dgm:pt>
    <dgm:pt modelId="{254B8DA2-941B-486D-BDC5-9E622EBE855D}">
      <dgm:prSet/>
      <dgm:spPr/>
      <dgm:t>
        <a:bodyPr/>
        <a:lstStyle/>
        <a:p>
          <a:r>
            <a:rPr lang="es-CO" dirty="0"/>
            <a:t>PROFESIONAL UNIVERSITARIO SGSST</a:t>
          </a:r>
        </a:p>
      </dgm:t>
    </dgm:pt>
    <dgm:pt modelId="{FD833490-6CE1-4B92-A54E-B9226B9CF8AB}" type="parTrans" cxnId="{0419DF86-F328-45DF-86FD-BDD34B5EDB8C}">
      <dgm:prSet/>
      <dgm:spPr/>
      <dgm:t>
        <a:bodyPr/>
        <a:lstStyle/>
        <a:p>
          <a:endParaRPr lang="es-CO"/>
        </a:p>
      </dgm:t>
    </dgm:pt>
    <dgm:pt modelId="{F78826A7-EEFB-48FC-A2F9-E3E705C8A1B6}" type="sibTrans" cxnId="{0419DF86-F328-45DF-86FD-BDD34B5EDB8C}">
      <dgm:prSet/>
      <dgm:spPr/>
      <dgm:t>
        <a:bodyPr/>
        <a:lstStyle/>
        <a:p>
          <a:endParaRPr lang="es-CO"/>
        </a:p>
      </dgm:t>
    </dgm:pt>
    <dgm:pt modelId="{E7E8F0F6-DFCF-48E7-8472-5BC544B3C1B6}">
      <dgm:prSet/>
      <dgm:spPr/>
      <dgm:t>
        <a:bodyPr/>
        <a:lstStyle/>
        <a:p>
          <a:r>
            <a:rPr lang="es-CO" dirty="0"/>
            <a:t>PROFESIONAL UNIVERSITARIO SGC</a:t>
          </a:r>
        </a:p>
      </dgm:t>
    </dgm:pt>
    <dgm:pt modelId="{A58711BD-2049-4788-A992-6E2636EF95CA}" type="parTrans" cxnId="{7E1A3723-28B9-445C-89B0-012602BFDAD4}">
      <dgm:prSet/>
      <dgm:spPr/>
      <dgm:t>
        <a:bodyPr/>
        <a:lstStyle/>
        <a:p>
          <a:endParaRPr lang="es-CO"/>
        </a:p>
      </dgm:t>
    </dgm:pt>
    <dgm:pt modelId="{EB250A7B-1E05-43A7-8FCE-BD5F53991EAA}" type="sibTrans" cxnId="{7E1A3723-28B9-445C-89B0-012602BFDAD4}">
      <dgm:prSet/>
      <dgm:spPr/>
      <dgm:t>
        <a:bodyPr/>
        <a:lstStyle/>
        <a:p>
          <a:endParaRPr lang="es-CO"/>
        </a:p>
      </dgm:t>
    </dgm:pt>
    <dgm:pt modelId="{8BA3E628-D8FC-4BC5-B1B1-A4C7E75632D0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es-CO" dirty="0"/>
            <a:t>AUXILIAR ADMINISTRATIVO TALENTO HUMANO	</a:t>
          </a:r>
        </a:p>
      </dgm:t>
    </dgm:pt>
    <dgm:pt modelId="{D08BA414-7DF8-458C-8BC8-04D0166E2C58}" type="parTrans" cxnId="{5957470F-D236-414A-A09E-91032172BBE0}">
      <dgm:prSet/>
      <dgm:spPr/>
      <dgm:t>
        <a:bodyPr/>
        <a:lstStyle/>
        <a:p>
          <a:endParaRPr lang="es-CO"/>
        </a:p>
      </dgm:t>
    </dgm:pt>
    <dgm:pt modelId="{664CE245-D090-41D3-BA84-9C384F4C1535}" type="sibTrans" cxnId="{5957470F-D236-414A-A09E-91032172BBE0}">
      <dgm:prSet/>
      <dgm:spPr/>
      <dgm:t>
        <a:bodyPr/>
        <a:lstStyle/>
        <a:p>
          <a:endParaRPr lang="es-CO"/>
        </a:p>
      </dgm:t>
    </dgm:pt>
    <dgm:pt modelId="{F645389A-2566-485A-AC21-67F6FEB1F348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es-CO" dirty="0"/>
            <a:t>OPERARIO AFORADOR (2)</a:t>
          </a:r>
        </a:p>
      </dgm:t>
    </dgm:pt>
    <dgm:pt modelId="{2C0E066B-9ECE-4DF9-9186-D00D60F6538B}" type="parTrans" cxnId="{6E97F9A6-59C6-48DE-BEEF-E9127A3FDFAF}">
      <dgm:prSet/>
      <dgm:spPr/>
      <dgm:t>
        <a:bodyPr/>
        <a:lstStyle/>
        <a:p>
          <a:endParaRPr lang="es-CO"/>
        </a:p>
      </dgm:t>
    </dgm:pt>
    <dgm:pt modelId="{8213F5D9-017A-4EEE-8E67-F8DC3442F075}" type="sibTrans" cxnId="{6E97F9A6-59C6-48DE-BEEF-E9127A3FDFAF}">
      <dgm:prSet/>
      <dgm:spPr/>
      <dgm:t>
        <a:bodyPr/>
        <a:lstStyle/>
        <a:p>
          <a:endParaRPr lang="es-CO"/>
        </a:p>
      </dgm:t>
    </dgm:pt>
    <dgm:pt modelId="{3FF5DFDE-682D-437F-AA99-1EAE84DEA961}">
      <dgm:prSet/>
      <dgm:spPr/>
      <dgm:t>
        <a:bodyPr/>
        <a:lstStyle/>
        <a:p>
          <a:r>
            <a:rPr lang="es-CO" dirty="0"/>
            <a:t>TÉCNICO ADMINISTRATIVO ALMACÉN</a:t>
          </a:r>
        </a:p>
      </dgm:t>
    </dgm:pt>
    <dgm:pt modelId="{6AAADBC7-3566-4C08-A5DE-3582F70FF25C}" type="parTrans" cxnId="{40063FBD-0757-44EE-BDE9-56916DAAE854}">
      <dgm:prSet/>
      <dgm:spPr/>
      <dgm:t>
        <a:bodyPr/>
        <a:lstStyle/>
        <a:p>
          <a:endParaRPr lang="es-CO"/>
        </a:p>
      </dgm:t>
    </dgm:pt>
    <dgm:pt modelId="{35B42140-E0E7-4891-9197-DE5DEF8FF1DC}" type="sibTrans" cxnId="{40063FBD-0757-44EE-BDE9-56916DAAE854}">
      <dgm:prSet/>
      <dgm:spPr/>
      <dgm:t>
        <a:bodyPr/>
        <a:lstStyle/>
        <a:p>
          <a:endParaRPr lang="es-CO"/>
        </a:p>
      </dgm:t>
    </dgm:pt>
    <dgm:pt modelId="{CE8BD13B-AF82-44AF-BA64-3AE587A025C3}">
      <dgm:prSet/>
      <dgm:spPr/>
      <dgm:t>
        <a:bodyPr/>
        <a:lstStyle/>
        <a:p>
          <a:r>
            <a:rPr lang="es-CO" dirty="0"/>
            <a:t>TÉCNICO ADMINISTRATIVO COMERCIAL</a:t>
          </a:r>
        </a:p>
      </dgm:t>
    </dgm:pt>
    <dgm:pt modelId="{A7FF71BE-F001-41D1-9F21-F2C48BA84E39}" type="parTrans" cxnId="{EB50D08E-DF0E-4323-80BF-09ABA6AD982D}">
      <dgm:prSet/>
      <dgm:spPr/>
      <dgm:t>
        <a:bodyPr/>
        <a:lstStyle/>
        <a:p>
          <a:endParaRPr lang="es-CO"/>
        </a:p>
      </dgm:t>
    </dgm:pt>
    <dgm:pt modelId="{AACEC64E-1BEF-41BB-8E46-CD5261A3C32E}" type="sibTrans" cxnId="{EB50D08E-DF0E-4323-80BF-09ABA6AD982D}">
      <dgm:prSet/>
      <dgm:spPr/>
      <dgm:t>
        <a:bodyPr/>
        <a:lstStyle/>
        <a:p>
          <a:endParaRPr lang="es-CO"/>
        </a:p>
      </dgm:t>
    </dgm:pt>
    <dgm:pt modelId="{A757DEB0-F0CC-4B5C-87EC-3FA668AF6EEF}">
      <dgm:prSet/>
      <dgm:spPr/>
      <dgm:t>
        <a:bodyPr/>
        <a:lstStyle/>
        <a:p>
          <a:r>
            <a:rPr lang="es-CO" dirty="0"/>
            <a:t>TÉCNICO ADMINISTRATIVO FACTURACIÓN Y CARTERA</a:t>
          </a:r>
        </a:p>
      </dgm:t>
    </dgm:pt>
    <dgm:pt modelId="{57CD6646-1347-4B47-A5F0-2E0FA1B8D8E3}" type="parTrans" cxnId="{FDB09AC2-9ACF-43F9-A79F-56C16E32DD16}">
      <dgm:prSet/>
      <dgm:spPr/>
      <dgm:t>
        <a:bodyPr/>
        <a:lstStyle/>
        <a:p>
          <a:endParaRPr lang="es-CO"/>
        </a:p>
      </dgm:t>
    </dgm:pt>
    <dgm:pt modelId="{E73466CA-F6EB-4002-B7FB-8661AC616DE0}" type="sibTrans" cxnId="{FDB09AC2-9ACF-43F9-A79F-56C16E32DD16}">
      <dgm:prSet/>
      <dgm:spPr/>
      <dgm:t>
        <a:bodyPr/>
        <a:lstStyle/>
        <a:p>
          <a:endParaRPr lang="es-CO"/>
        </a:p>
      </dgm:t>
    </dgm:pt>
    <dgm:pt modelId="{A8603955-2A82-473A-A7F1-18B50FDBB758}">
      <dgm:prSet/>
      <dgm:spPr/>
      <dgm:t>
        <a:bodyPr/>
        <a:lstStyle/>
        <a:p>
          <a:r>
            <a:rPr lang="es-CO" dirty="0"/>
            <a:t>TÉCNICO ADMINISTRATIVO ARCHIVO</a:t>
          </a:r>
        </a:p>
      </dgm:t>
    </dgm:pt>
    <dgm:pt modelId="{F3E5B076-7042-4E1F-A0E9-36AC5A1B84E9}" type="parTrans" cxnId="{0E3FF352-2ED2-44C1-9559-87EE9EC32792}">
      <dgm:prSet/>
      <dgm:spPr/>
      <dgm:t>
        <a:bodyPr/>
        <a:lstStyle/>
        <a:p>
          <a:endParaRPr lang="es-CO"/>
        </a:p>
      </dgm:t>
    </dgm:pt>
    <dgm:pt modelId="{DD2C1ACF-BDF6-403D-8EAD-8851B2A52C26}" type="sibTrans" cxnId="{0E3FF352-2ED2-44C1-9559-87EE9EC32792}">
      <dgm:prSet/>
      <dgm:spPr/>
      <dgm:t>
        <a:bodyPr/>
        <a:lstStyle/>
        <a:p>
          <a:endParaRPr lang="es-CO"/>
        </a:p>
      </dgm:t>
    </dgm:pt>
    <dgm:pt modelId="{67747512-F1E1-4ACD-8802-9B00C734956D}">
      <dgm:prSet/>
      <dgm:spPr/>
      <dgm:t>
        <a:bodyPr/>
        <a:lstStyle/>
        <a:p>
          <a:r>
            <a:rPr lang="es-CO" dirty="0"/>
            <a:t>TÉCNICO ADMINISTRATIVO APOYO JURÍDICO</a:t>
          </a:r>
        </a:p>
      </dgm:t>
    </dgm:pt>
    <dgm:pt modelId="{FDB0E3AB-1EEA-4236-812E-A78A7FA4B0F2}" type="parTrans" cxnId="{FDD94F0C-8B3F-46FE-9C7A-12901FBD64B7}">
      <dgm:prSet/>
      <dgm:spPr/>
      <dgm:t>
        <a:bodyPr/>
        <a:lstStyle/>
        <a:p>
          <a:endParaRPr lang="es-CO"/>
        </a:p>
      </dgm:t>
    </dgm:pt>
    <dgm:pt modelId="{E453045A-546C-4B92-88E6-F7B7CD8247E7}" type="sibTrans" cxnId="{FDD94F0C-8B3F-46FE-9C7A-12901FBD64B7}">
      <dgm:prSet/>
      <dgm:spPr/>
      <dgm:t>
        <a:bodyPr/>
        <a:lstStyle/>
        <a:p>
          <a:endParaRPr lang="es-CO"/>
        </a:p>
      </dgm:t>
    </dgm:pt>
    <dgm:pt modelId="{30899DF9-ED01-4B5F-83A2-63DA11AE3867}">
      <dgm:prSet/>
      <dgm:spPr/>
      <dgm:t>
        <a:bodyPr/>
        <a:lstStyle/>
        <a:p>
          <a:r>
            <a:rPr lang="es-CO" dirty="0"/>
            <a:t>TÉCNICO ADMINISTRATIVO VENTANILLA ÚNICA DE CORRESPONDENCIA</a:t>
          </a:r>
        </a:p>
      </dgm:t>
    </dgm:pt>
    <dgm:pt modelId="{72613698-AE47-446C-AC49-2AC597DDD318}" type="parTrans" cxnId="{E505B6EB-4A8C-4C08-9DAE-DB4A9DDD7E62}">
      <dgm:prSet/>
      <dgm:spPr/>
      <dgm:t>
        <a:bodyPr/>
        <a:lstStyle/>
        <a:p>
          <a:endParaRPr lang="es-CO"/>
        </a:p>
      </dgm:t>
    </dgm:pt>
    <dgm:pt modelId="{3BC86165-B535-4416-9E0E-85A5A42AAE88}" type="sibTrans" cxnId="{E505B6EB-4A8C-4C08-9DAE-DB4A9DDD7E62}">
      <dgm:prSet/>
      <dgm:spPr/>
      <dgm:t>
        <a:bodyPr/>
        <a:lstStyle/>
        <a:p>
          <a:endParaRPr lang="es-CO"/>
        </a:p>
      </dgm:t>
    </dgm:pt>
    <dgm:pt modelId="{2050B43D-7DA0-4002-B5A2-C88A379EC932}">
      <dgm:prSet/>
      <dgm:spPr/>
      <dgm:t>
        <a:bodyPr/>
        <a:lstStyle/>
        <a:p>
          <a:r>
            <a:rPr lang="es-CO" dirty="0"/>
            <a:t>AUXILIAR ADMINISTRATIVO MATRICULAS</a:t>
          </a:r>
        </a:p>
      </dgm:t>
    </dgm:pt>
    <dgm:pt modelId="{83AF4277-F1BC-487A-946F-6091E4AEAD2D}" type="parTrans" cxnId="{E2CDB36F-5D17-4215-9E71-69CF2E1A2790}">
      <dgm:prSet/>
      <dgm:spPr/>
      <dgm:t>
        <a:bodyPr/>
        <a:lstStyle/>
        <a:p>
          <a:endParaRPr lang="es-CO"/>
        </a:p>
      </dgm:t>
    </dgm:pt>
    <dgm:pt modelId="{6A099A40-ECF9-454E-90CE-A9D8919A366B}" type="sibTrans" cxnId="{E2CDB36F-5D17-4215-9E71-69CF2E1A2790}">
      <dgm:prSet/>
      <dgm:spPr/>
      <dgm:t>
        <a:bodyPr/>
        <a:lstStyle/>
        <a:p>
          <a:endParaRPr lang="es-CO"/>
        </a:p>
      </dgm:t>
    </dgm:pt>
    <dgm:pt modelId="{7BC0A363-7880-4403-BD7A-D15E542F0A54}">
      <dgm:prSet/>
      <dgm:spPr/>
      <dgm:t>
        <a:bodyPr/>
        <a:lstStyle/>
        <a:p>
          <a:r>
            <a:rPr lang="es-CO" dirty="0"/>
            <a:t>AUXILIAR ADMINISTRATIVO CONTRATACIÓN</a:t>
          </a:r>
        </a:p>
      </dgm:t>
    </dgm:pt>
    <dgm:pt modelId="{3B8C56B4-D817-4454-B607-CBF0EE1C79C6}" type="parTrans" cxnId="{39B3F579-239A-409F-B4E4-EC7D879D681D}">
      <dgm:prSet/>
      <dgm:spPr/>
      <dgm:t>
        <a:bodyPr/>
        <a:lstStyle/>
        <a:p>
          <a:endParaRPr lang="es-CO"/>
        </a:p>
      </dgm:t>
    </dgm:pt>
    <dgm:pt modelId="{D297B8B4-7900-4CCF-85AA-4CF45F1C8851}" type="sibTrans" cxnId="{39B3F579-239A-409F-B4E4-EC7D879D681D}">
      <dgm:prSet/>
      <dgm:spPr/>
      <dgm:t>
        <a:bodyPr/>
        <a:lstStyle/>
        <a:p>
          <a:endParaRPr lang="es-CO"/>
        </a:p>
      </dgm:t>
    </dgm:pt>
    <dgm:pt modelId="{035FC854-ED75-417F-A9B0-422EE2243BAF}">
      <dgm:prSet/>
      <dgm:spPr/>
      <dgm:t>
        <a:bodyPr/>
        <a:lstStyle/>
        <a:p>
          <a:r>
            <a:rPr lang="es-CO" dirty="0"/>
            <a:t>AUXILIAR ADMINISTRATIVO ARCHIVO</a:t>
          </a:r>
        </a:p>
      </dgm:t>
    </dgm:pt>
    <dgm:pt modelId="{B4371891-2268-4924-81DD-978BC4055CAD}" type="parTrans" cxnId="{B046A502-FC18-442A-8F93-148E796AC3FA}">
      <dgm:prSet/>
      <dgm:spPr/>
      <dgm:t>
        <a:bodyPr/>
        <a:lstStyle/>
        <a:p>
          <a:endParaRPr lang="es-CO"/>
        </a:p>
      </dgm:t>
    </dgm:pt>
    <dgm:pt modelId="{AD493C24-004B-4406-88D8-00F9E90F7BF8}" type="sibTrans" cxnId="{B046A502-FC18-442A-8F93-148E796AC3FA}">
      <dgm:prSet/>
      <dgm:spPr/>
      <dgm:t>
        <a:bodyPr/>
        <a:lstStyle/>
        <a:p>
          <a:endParaRPr lang="es-CO"/>
        </a:p>
      </dgm:t>
    </dgm:pt>
    <dgm:pt modelId="{3BB11E01-0B95-4CC4-98E9-909D951968C2}">
      <dgm:prSet/>
      <dgm:spPr/>
      <dgm:t>
        <a:bodyPr/>
        <a:lstStyle/>
        <a:p>
          <a:r>
            <a:rPr lang="es-CO" dirty="0"/>
            <a:t>AUXILIAR ADMINISTRATIVO ALMACÉN	</a:t>
          </a:r>
        </a:p>
      </dgm:t>
    </dgm:pt>
    <dgm:pt modelId="{3FB9B7EC-A92D-4103-AF2F-0FD7D9533D5B}" type="parTrans" cxnId="{F5BBF9E2-38E9-4870-BFC7-6A4CCD57F230}">
      <dgm:prSet/>
      <dgm:spPr/>
      <dgm:t>
        <a:bodyPr/>
        <a:lstStyle/>
        <a:p>
          <a:endParaRPr lang="es-CO"/>
        </a:p>
      </dgm:t>
    </dgm:pt>
    <dgm:pt modelId="{F86C7456-4C3B-479E-9724-CE98C78F65F2}" type="sibTrans" cxnId="{F5BBF9E2-38E9-4870-BFC7-6A4CCD57F230}">
      <dgm:prSet/>
      <dgm:spPr/>
      <dgm:t>
        <a:bodyPr/>
        <a:lstStyle/>
        <a:p>
          <a:endParaRPr lang="es-CO"/>
        </a:p>
      </dgm:t>
    </dgm:pt>
    <dgm:pt modelId="{AA3FAF3B-2368-40F6-A6B4-7A063BEA73AB}">
      <dgm:prSet/>
      <dgm:spPr/>
      <dgm:t>
        <a:bodyPr/>
        <a:lstStyle/>
        <a:p>
          <a:r>
            <a:rPr lang="es-CO" dirty="0"/>
            <a:t>AUXILIAR ADMINISTRATIVO MENSAJERÍA (2)</a:t>
          </a:r>
        </a:p>
      </dgm:t>
    </dgm:pt>
    <dgm:pt modelId="{11AC1055-80C2-46FB-9924-98BBE0B0AA82}" type="parTrans" cxnId="{B114546E-6666-4640-A587-5BFDC4157B8F}">
      <dgm:prSet/>
      <dgm:spPr/>
      <dgm:t>
        <a:bodyPr/>
        <a:lstStyle/>
        <a:p>
          <a:endParaRPr lang="es-CO"/>
        </a:p>
      </dgm:t>
    </dgm:pt>
    <dgm:pt modelId="{29858662-445A-4B5D-AB9F-C343CC5978E1}" type="sibTrans" cxnId="{B114546E-6666-4640-A587-5BFDC4157B8F}">
      <dgm:prSet/>
      <dgm:spPr/>
      <dgm:t>
        <a:bodyPr/>
        <a:lstStyle/>
        <a:p>
          <a:endParaRPr lang="es-CO"/>
        </a:p>
      </dgm:t>
    </dgm:pt>
    <dgm:pt modelId="{8121855A-3C80-4F84-A53E-FA8472E2340F}">
      <dgm:prSet/>
      <dgm:spPr/>
      <dgm:t>
        <a:bodyPr/>
        <a:lstStyle/>
        <a:p>
          <a:r>
            <a:rPr lang="es-CO" dirty="0"/>
            <a:t>AUXILIAR DE SERVICIOS GENERALES (3) </a:t>
          </a:r>
        </a:p>
      </dgm:t>
    </dgm:pt>
    <dgm:pt modelId="{F2F70036-52C8-465E-B03F-8A44FB7CF82E}" type="parTrans" cxnId="{A52D70DA-CBF8-4277-8B24-087593C85667}">
      <dgm:prSet/>
      <dgm:spPr/>
      <dgm:t>
        <a:bodyPr/>
        <a:lstStyle/>
        <a:p>
          <a:endParaRPr lang="es-CO"/>
        </a:p>
      </dgm:t>
    </dgm:pt>
    <dgm:pt modelId="{44F45205-061F-4354-9A4C-66E90346C30D}" type="sibTrans" cxnId="{A52D70DA-CBF8-4277-8B24-087593C85667}">
      <dgm:prSet/>
      <dgm:spPr/>
      <dgm:t>
        <a:bodyPr/>
        <a:lstStyle/>
        <a:p>
          <a:endParaRPr lang="es-CO"/>
        </a:p>
      </dgm:t>
    </dgm:pt>
    <dgm:pt modelId="{B2940AC6-08B0-4D67-B054-1944CCD75EB3}">
      <dgm:prSet/>
      <dgm:spPr/>
      <dgm:t>
        <a:bodyPr/>
        <a:lstStyle/>
        <a:p>
          <a:r>
            <a:rPr lang="es-CO" dirty="0"/>
            <a:t>OPERARIO LECTOR (6)</a:t>
          </a:r>
        </a:p>
      </dgm:t>
    </dgm:pt>
    <dgm:pt modelId="{9E110234-F7B5-4D41-9119-951870F5105F}" type="parTrans" cxnId="{07EAE3FC-6361-4C1B-A1DC-B37930C52293}">
      <dgm:prSet/>
      <dgm:spPr/>
      <dgm:t>
        <a:bodyPr/>
        <a:lstStyle/>
        <a:p>
          <a:endParaRPr lang="es-CO"/>
        </a:p>
      </dgm:t>
    </dgm:pt>
    <dgm:pt modelId="{863AD085-AC50-4458-9DC8-E424B559DDB0}" type="sibTrans" cxnId="{07EAE3FC-6361-4C1B-A1DC-B37930C52293}">
      <dgm:prSet/>
      <dgm:spPr/>
      <dgm:t>
        <a:bodyPr/>
        <a:lstStyle/>
        <a:p>
          <a:endParaRPr lang="es-CO"/>
        </a:p>
      </dgm:t>
    </dgm:pt>
    <dgm:pt modelId="{85910F2F-024B-4C06-82D4-68F8F042ED00}">
      <dgm:prSet/>
      <dgm:spPr>
        <a:ln>
          <a:solidFill>
            <a:schemeClr val="accent5"/>
          </a:solidFill>
        </a:ln>
      </dgm:spPr>
      <dgm:t>
        <a:bodyPr/>
        <a:lstStyle/>
        <a:p>
          <a:r>
            <a:rPr lang="es-CO" dirty="0"/>
            <a:t>CONDUCTOR (1)</a:t>
          </a:r>
        </a:p>
      </dgm:t>
    </dgm:pt>
    <dgm:pt modelId="{0B76049F-451E-49AC-B03B-23A1CB735F55}" type="parTrans" cxnId="{4DB91C05-0BA4-4520-957B-DC498CB405C8}">
      <dgm:prSet/>
      <dgm:spPr/>
      <dgm:t>
        <a:bodyPr/>
        <a:lstStyle/>
        <a:p>
          <a:endParaRPr lang="es-CO"/>
        </a:p>
      </dgm:t>
    </dgm:pt>
    <dgm:pt modelId="{8C8BFA71-7326-44D1-8BE1-B14A747B120B}" type="sibTrans" cxnId="{4DB91C05-0BA4-4520-957B-DC498CB405C8}">
      <dgm:prSet/>
      <dgm:spPr/>
      <dgm:t>
        <a:bodyPr/>
        <a:lstStyle/>
        <a:p>
          <a:endParaRPr lang="es-CO"/>
        </a:p>
      </dgm:t>
    </dgm:pt>
    <dgm:pt modelId="{30AA1855-92AB-435C-9A2E-ED8E003A34C3}" type="pres">
      <dgm:prSet presAssocID="{48AE7956-C3B7-4934-91F4-0305AFCCF67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7A1EFC5-7759-43A4-B1AB-31D457FB5C7E}" type="pres">
      <dgm:prSet presAssocID="{A2B1CFB5-BD0B-4E58-8B73-D08DAA5C0262}" presName="hierRoot1" presStyleCnt="0"/>
      <dgm:spPr/>
    </dgm:pt>
    <dgm:pt modelId="{AE6ADC3D-3535-4643-9F94-AFB21851E80A}" type="pres">
      <dgm:prSet presAssocID="{A2B1CFB5-BD0B-4E58-8B73-D08DAA5C0262}" presName="composite" presStyleCnt="0"/>
      <dgm:spPr/>
    </dgm:pt>
    <dgm:pt modelId="{18352195-46C6-4E9B-971D-9485FBB96E44}" type="pres">
      <dgm:prSet presAssocID="{A2B1CFB5-BD0B-4E58-8B73-D08DAA5C0262}" presName="background" presStyleLbl="node0" presStyleIdx="0" presStyleCnt="1"/>
      <dgm:spPr/>
    </dgm:pt>
    <dgm:pt modelId="{96A79279-FCCB-40B2-91CE-7F4A663D9B5F}" type="pres">
      <dgm:prSet presAssocID="{A2B1CFB5-BD0B-4E58-8B73-D08DAA5C0262}" presName="text" presStyleLbl="fgAcc0" presStyleIdx="0" presStyleCnt="1" custScaleX="482392">
        <dgm:presLayoutVars>
          <dgm:chPref val="3"/>
        </dgm:presLayoutVars>
      </dgm:prSet>
      <dgm:spPr/>
    </dgm:pt>
    <dgm:pt modelId="{F9B795BF-CB37-493C-ABBE-ABCD2E1E5C4D}" type="pres">
      <dgm:prSet presAssocID="{A2B1CFB5-BD0B-4E58-8B73-D08DAA5C0262}" presName="hierChild2" presStyleCnt="0"/>
      <dgm:spPr/>
    </dgm:pt>
    <dgm:pt modelId="{4B540794-8AA5-4DEB-9958-41C111778B46}" type="pres">
      <dgm:prSet presAssocID="{985FADA9-8BFF-49A6-A569-0947AF282D16}" presName="Name10" presStyleLbl="parChTrans1D2" presStyleIdx="0" presStyleCnt="5"/>
      <dgm:spPr/>
    </dgm:pt>
    <dgm:pt modelId="{D1D99E33-C4C0-4818-BBF4-C9D7AD16E2DB}" type="pres">
      <dgm:prSet presAssocID="{F48AF7A4-8647-4A4A-BA42-0641819235B7}" presName="hierRoot2" presStyleCnt="0"/>
      <dgm:spPr/>
    </dgm:pt>
    <dgm:pt modelId="{DBA8931B-9F9E-4A7A-8D59-735085077D57}" type="pres">
      <dgm:prSet presAssocID="{F48AF7A4-8647-4A4A-BA42-0641819235B7}" presName="composite2" presStyleCnt="0"/>
      <dgm:spPr/>
    </dgm:pt>
    <dgm:pt modelId="{76BB1871-DAA3-48EF-98C5-FB6DB015CD1E}" type="pres">
      <dgm:prSet presAssocID="{F48AF7A4-8647-4A4A-BA42-0641819235B7}" presName="background2" presStyleLbl="node2" presStyleIdx="0" presStyleCnt="5"/>
      <dgm:spPr>
        <a:solidFill>
          <a:schemeClr val="accent6"/>
        </a:solidFill>
      </dgm:spPr>
    </dgm:pt>
    <dgm:pt modelId="{E6FE5931-27D3-4C58-802A-116730A77577}" type="pres">
      <dgm:prSet presAssocID="{F48AF7A4-8647-4A4A-BA42-0641819235B7}" presName="text2" presStyleLbl="fgAcc2" presStyleIdx="0" presStyleCnt="5" custScaleX="339781">
        <dgm:presLayoutVars>
          <dgm:chPref val="3"/>
        </dgm:presLayoutVars>
      </dgm:prSet>
      <dgm:spPr/>
    </dgm:pt>
    <dgm:pt modelId="{F9CB81B2-CD94-4854-83D4-314D8B5C12B7}" type="pres">
      <dgm:prSet presAssocID="{F48AF7A4-8647-4A4A-BA42-0641819235B7}" presName="hierChild3" presStyleCnt="0"/>
      <dgm:spPr/>
    </dgm:pt>
    <dgm:pt modelId="{B7981E20-2822-45B6-BECD-F279D3539E49}" type="pres">
      <dgm:prSet presAssocID="{E8B76BAD-3615-4B5C-A427-C830FB43450B}" presName="Name17" presStyleLbl="parChTrans1D3" presStyleIdx="0" presStyleCnt="5"/>
      <dgm:spPr/>
    </dgm:pt>
    <dgm:pt modelId="{5ED39336-FA4A-4B5C-B44B-84390DD3DDFE}" type="pres">
      <dgm:prSet presAssocID="{EF87ED89-3FA6-4B72-8AD7-8D555E18168E}" presName="hierRoot3" presStyleCnt="0"/>
      <dgm:spPr/>
    </dgm:pt>
    <dgm:pt modelId="{F7957135-FA22-4F67-87D9-6C502F48F0D8}" type="pres">
      <dgm:prSet presAssocID="{EF87ED89-3FA6-4B72-8AD7-8D555E18168E}" presName="composite3" presStyleCnt="0"/>
      <dgm:spPr/>
    </dgm:pt>
    <dgm:pt modelId="{80FC1614-7597-4F5F-853E-8846B5918556}" type="pres">
      <dgm:prSet presAssocID="{EF87ED89-3FA6-4B72-8AD7-8D555E18168E}" presName="background3" presStyleLbl="node3" presStyleIdx="0" presStyleCnt="5"/>
      <dgm:spPr>
        <a:solidFill>
          <a:srgbClr val="2581C4"/>
        </a:solidFill>
      </dgm:spPr>
    </dgm:pt>
    <dgm:pt modelId="{693B1DDF-A02C-437B-86AF-65176827CEBD}" type="pres">
      <dgm:prSet presAssocID="{EF87ED89-3FA6-4B72-8AD7-8D555E18168E}" presName="text3" presStyleLbl="fgAcc3" presStyleIdx="0" presStyleCnt="5" custScaleX="311757">
        <dgm:presLayoutVars>
          <dgm:chPref val="3"/>
        </dgm:presLayoutVars>
      </dgm:prSet>
      <dgm:spPr/>
    </dgm:pt>
    <dgm:pt modelId="{2973D6F1-505B-40C4-A74B-DC2CF6547CB1}" type="pres">
      <dgm:prSet presAssocID="{EF87ED89-3FA6-4B72-8AD7-8D555E18168E}" presName="hierChild4" presStyleCnt="0"/>
      <dgm:spPr/>
    </dgm:pt>
    <dgm:pt modelId="{71DA603F-831D-4E8B-9AC0-826E16169E3F}" type="pres">
      <dgm:prSet presAssocID="{21C843A8-0DCC-4EEC-B9C0-8A83036CD486}" presName="Name23" presStyleLbl="parChTrans1D4" presStyleIdx="0" presStyleCnt="20"/>
      <dgm:spPr/>
    </dgm:pt>
    <dgm:pt modelId="{6A269FAA-0831-48BE-A3A1-9ED619BE6715}" type="pres">
      <dgm:prSet presAssocID="{1203A440-5B8F-43EA-AD48-A2DE743BB1A0}" presName="hierRoot4" presStyleCnt="0"/>
      <dgm:spPr/>
    </dgm:pt>
    <dgm:pt modelId="{61FE74E2-F0D0-4CD5-B84A-3734166EA45F}" type="pres">
      <dgm:prSet presAssocID="{1203A440-5B8F-43EA-AD48-A2DE743BB1A0}" presName="composite4" presStyleCnt="0"/>
      <dgm:spPr/>
    </dgm:pt>
    <dgm:pt modelId="{49BD94A1-2380-4164-BA6B-9C60FE2F2A53}" type="pres">
      <dgm:prSet presAssocID="{1203A440-5B8F-43EA-AD48-A2DE743BB1A0}" presName="background4" presStyleLbl="node4" presStyleIdx="0" presStyleCnt="20"/>
      <dgm:spPr>
        <a:solidFill>
          <a:srgbClr val="2581C4"/>
        </a:solidFill>
      </dgm:spPr>
    </dgm:pt>
    <dgm:pt modelId="{630D7A24-5DA9-450E-BE1B-6B09010B1DF5}" type="pres">
      <dgm:prSet presAssocID="{1203A440-5B8F-43EA-AD48-A2DE743BB1A0}" presName="text4" presStyleLbl="fgAcc4" presStyleIdx="0" presStyleCnt="20" custScaleX="311757">
        <dgm:presLayoutVars>
          <dgm:chPref val="3"/>
        </dgm:presLayoutVars>
      </dgm:prSet>
      <dgm:spPr/>
    </dgm:pt>
    <dgm:pt modelId="{A723F780-405A-4036-B343-B38D17E13AB9}" type="pres">
      <dgm:prSet presAssocID="{1203A440-5B8F-43EA-AD48-A2DE743BB1A0}" presName="hierChild5" presStyleCnt="0"/>
      <dgm:spPr/>
    </dgm:pt>
    <dgm:pt modelId="{BF84720A-9916-4CAE-BBA1-9B26066CC01C}" type="pres">
      <dgm:prSet presAssocID="{3CA32B60-7645-44D7-8F9B-B2C1EFC2EFEA}" presName="Name23" presStyleLbl="parChTrans1D4" presStyleIdx="1" presStyleCnt="20"/>
      <dgm:spPr/>
    </dgm:pt>
    <dgm:pt modelId="{D6CC3DAF-7EB8-421D-AABA-4696071EDFFD}" type="pres">
      <dgm:prSet presAssocID="{BF554698-21B7-4223-9D1B-44860DC9C81F}" presName="hierRoot4" presStyleCnt="0"/>
      <dgm:spPr/>
    </dgm:pt>
    <dgm:pt modelId="{665836A2-AE7E-43C0-89FA-44B63C703362}" type="pres">
      <dgm:prSet presAssocID="{BF554698-21B7-4223-9D1B-44860DC9C81F}" presName="composite4" presStyleCnt="0"/>
      <dgm:spPr/>
    </dgm:pt>
    <dgm:pt modelId="{4A37B490-9861-4300-871C-A3E6F9D7A1D9}" type="pres">
      <dgm:prSet presAssocID="{BF554698-21B7-4223-9D1B-44860DC9C81F}" presName="background4" presStyleLbl="node4" presStyleIdx="1" presStyleCnt="20"/>
      <dgm:spPr>
        <a:solidFill>
          <a:srgbClr val="2581C4"/>
        </a:solidFill>
      </dgm:spPr>
    </dgm:pt>
    <dgm:pt modelId="{2BF51980-128E-4EBC-BCAB-C6F523E56F92}" type="pres">
      <dgm:prSet presAssocID="{BF554698-21B7-4223-9D1B-44860DC9C81F}" presName="text4" presStyleLbl="fgAcc4" presStyleIdx="1" presStyleCnt="20" custScaleX="311757">
        <dgm:presLayoutVars>
          <dgm:chPref val="3"/>
        </dgm:presLayoutVars>
      </dgm:prSet>
      <dgm:spPr/>
    </dgm:pt>
    <dgm:pt modelId="{B7D55E10-49B4-440C-A8D0-388D1C94B836}" type="pres">
      <dgm:prSet presAssocID="{BF554698-21B7-4223-9D1B-44860DC9C81F}" presName="hierChild5" presStyleCnt="0"/>
      <dgm:spPr/>
    </dgm:pt>
    <dgm:pt modelId="{628ADF6B-FC81-40E2-861E-30E91B2CC90E}" type="pres">
      <dgm:prSet presAssocID="{F3D76475-D4A2-4463-BA72-BBBA09B26722}" presName="Name23" presStyleLbl="parChTrans1D4" presStyleIdx="2" presStyleCnt="20"/>
      <dgm:spPr/>
    </dgm:pt>
    <dgm:pt modelId="{8BD365F6-5417-423E-AA50-DB7A804FD90C}" type="pres">
      <dgm:prSet presAssocID="{DC451551-5C17-4211-BA46-9806D795EE8C}" presName="hierRoot4" presStyleCnt="0"/>
      <dgm:spPr/>
    </dgm:pt>
    <dgm:pt modelId="{D4BE8016-04F5-4FE3-979C-280557974FA4}" type="pres">
      <dgm:prSet presAssocID="{DC451551-5C17-4211-BA46-9806D795EE8C}" presName="composite4" presStyleCnt="0"/>
      <dgm:spPr/>
    </dgm:pt>
    <dgm:pt modelId="{E55607C4-604A-4CE9-9C85-7FC07B11A04A}" type="pres">
      <dgm:prSet presAssocID="{DC451551-5C17-4211-BA46-9806D795EE8C}" presName="background4" presStyleLbl="node4" presStyleIdx="2" presStyleCnt="20"/>
      <dgm:spPr>
        <a:solidFill>
          <a:srgbClr val="2581C4"/>
        </a:solidFill>
      </dgm:spPr>
    </dgm:pt>
    <dgm:pt modelId="{026C4730-F4A6-4A87-A258-BE930ACF2CCC}" type="pres">
      <dgm:prSet presAssocID="{DC451551-5C17-4211-BA46-9806D795EE8C}" presName="text4" presStyleLbl="fgAcc4" presStyleIdx="2" presStyleCnt="20" custScaleX="311757">
        <dgm:presLayoutVars>
          <dgm:chPref val="3"/>
        </dgm:presLayoutVars>
      </dgm:prSet>
      <dgm:spPr/>
    </dgm:pt>
    <dgm:pt modelId="{F09CB312-76BC-4405-90F2-7C7F1CB000CF}" type="pres">
      <dgm:prSet presAssocID="{DC451551-5C17-4211-BA46-9806D795EE8C}" presName="hierChild5" presStyleCnt="0"/>
      <dgm:spPr/>
    </dgm:pt>
    <dgm:pt modelId="{38D11D96-9278-4CAE-82D1-DC11E688EE8B}" type="pres">
      <dgm:prSet presAssocID="{417C2666-FAAA-41C6-A5D1-FD3F48AB4F50}" presName="Name23" presStyleLbl="parChTrans1D4" presStyleIdx="3" presStyleCnt="20"/>
      <dgm:spPr/>
    </dgm:pt>
    <dgm:pt modelId="{F41A55B1-51F9-4047-AFCB-988AA812E85D}" type="pres">
      <dgm:prSet presAssocID="{6F82C034-4752-41E7-AA07-F1EBCC229B5A}" presName="hierRoot4" presStyleCnt="0"/>
      <dgm:spPr/>
    </dgm:pt>
    <dgm:pt modelId="{EBD72A6E-25B7-4707-8E3A-291313009699}" type="pres">
      <dgm:prSet presAssocID="{6F82C034-4752-41E7-AA07-F1EBCC229B5A}" presName="composite4" presStyleCnt="0"/>
      <dgm:spPr/>
    </dgm:pt>
    <dgm:pt modelId="{D23C28D9-388A-41E5-9ABC-0082DE83EB3F}" type="pres">
      <dgm:prSet presAssocID="{6F82C034-4752-41E7-AA07-F1EBCC229B5A}" presName="background4" presStyleLbl="node4" presStyleIdx="3" presStyleCnt="20"/>
      <dgm:spPr>
        <a:solidFill>
          <a:srgbClr val="2581C4"/>
        </a:solidFill>
      </dgm:spPr>
    </dgm:pt>
    <dgm:pt modelId="{CA757D8D-DFEB-4FF0-AD32-6BE53BC6E84A}" type="pres">
      <dgm:prSet presAssocID="{6F82C034-4752-41E7-AA07-F1EBCC229B5A}" presName="text4" presStyleLbl="fgAcc4" presStyleIdx="3" presStyleCnt="20" custScaleX="311757">
        <dgm:presLayoutVars>
          <dgm:chPref val="3"/>
        </dgm:presLayoutVars>
      </dgm:prSet>
      <dgm:spPr/>
    </dgm:pt>
    <dgm:pt modelId="{2C5FBF6E-4DD6-456F-9B5A-C7647D11B6A9}" type="pres">
      <dgm:prSet presAssocID="{6F82C034-4752-41E7-AA07-F1EBCC229B5A}" presName="hierChild5" presStyleCnt="0"/>
      <dgm:spPr/>
    </dgm:pt>
    <dgm:pt modelId="{82A3339E-46FC-4D2D-97A8-1A9EBEB7837C}" type="pres">
      <dgm:prSet presAssocID="{60B38EDA-3738-4966-A8AC-B50A59AE2401}" presName="Name23" presStyleLbl="parChTrans1D4" presStyleIdx="4" presStyleCnt="20"/>
      <dgm:spPr/>
    </dgm:pt>
    <dgm:pt modelId="{DCACB047-2460-4BA7-808D-C9A710301A0E}" type="pres">
      <dgm:prSet presAssocID="{C5F12712-EFE8-4755-BF76-F2E413AFDDD6}" presName="hierRoot4" presStyleCnt="0"/>
      <dgm:spPr/>
    </dgm:pt>
    <dgm:pt modelId="{7CB487B9-F953-45B0-8E30-91E3B1E4BB9E}" type="pres">
      <dgm:prSet presAssocID="{C5F12712-EFE8-4755-BF76-F2E413AFDDD6}" presName="composite4" presStyleCnt="0"/>
      <dgm:spPr/>
    </dgm:pt>
    <dgm:pt modelId="{5FE08F17-4938-4E75-A177-BBDBD785E5C8}" type="pres">
      <dgm:prSet presAssocID="{C5F12712-EFE8-4755-BF76-F2E413AFDDD6}" presName="background4" presStyleLbl="node4" presStyleIdx="4" presStyleCnt="20"/>
      <dgm:spPr>
        <a:solidFill>
          <a:srgbClr val="2581C4"/>
        </a:solidFill>
      </dgm:spPr>
    </dgm:pt>
    <dgm:pt modelId="{72173A87-E3F1-4332-AF32-6C7A66446E25}" type="pres">
      <dgm:prSet presAssocID="{C5F12712-EFE8-4755-BF76-F2E413AFDDD6}" presName="text4" presStyleLbl="fgAcc4" presStyleIdx="4" presStyleCnt="20" custScaleX="311757">
        <dgm:presLayoutVars>
          <dgm:chPref val="3"/>
        </dgm:presLayoutVars>
      </dgm:prSet>
      <dgm:spPr/>
    </dgm:pt>
    <dgm:pt modelId="{76804C98-60D8-437B-8741-2C6F6BE67033}" type="pres">
      <dgm:prSet presAssocID="{C5F12712-EFE8-4755-BF76-F2E413AFDDD6}" presName="hierChild5" presStyleCnt="0"/>
      <dgm:spPr/>
    </dgm:pt>
    <dgm:pt modelId="{849F0CB2-D008-48D2-A440-F5C27293C9ED}" type="pres">
      <dgm:prSet presAssocID="{FD833490-6CE1-4B92-A54E-B9226B9CF8AB}" presName="Name23" presStyleLbl="parChTrans1D4" presStyleIdx="5" presStyleCnt="20"/>
      <dgm:spPr/>
    </dgm:pt>
    <dgm:pt modelId="{CE60F10D-DF3A-4285-A8B4-E3CB3F39E12B}" type="pres">
      <dgm:prSet presAssocID="{254B8DA2-941B-486D-BDC5-9E622EBE855D}" presName="hierRoot4" presStyleCnt="0"/>
      <dgm:spPr/>
    </dgm:pt>
    <dgm:pt modelId="{037FBB15-9AE1-4EE0-B1F4-1C79AD26AFAC}" type="pres">
      <dgm:prSet presAssocID="{254B8DA2-941B-486D-BDC5-9E622EBE855D}" presName="composite4" presStyleCnt="0"/>
      <dgm:spPr/>
    </dgm:pt>
    <dgm:pt modelId="{2439F2F5-5D92-4367-BB2B-086FB4F86912}" type="pres">
      <dgm:prSet presAssocID="{254B8DA2-941B-486D-BDC5-9E622EBE855D}" presName="background4" presStyleLbl="node4" presStyleIdx="5" presStyleCnt="20"/>
      <dgm:spPr>
        <a:solidFill>
          <a:srgbClr val="2581C4"/>
        </a:solidFill>
      </dgm:spPr>
    </dgm:pt>
    <dgm:pt modelId="{D58AB22E-1326-4012-92A1-D4B791D2A99E}" type="pres">
      <dgm:prSet presAssocID="{254B8DA2-941B-486D-BDC5-9E622EBE855D}" presName="text4" presStyleLbl="fgAcc4" presStyleIdx="5" presStyleCnt="20" custScaleX="311757">
        <dgm:presLayoutVars>
          <dgm:chPref val="3"/>
        </dgm:presLayoutVars>
      </dgm:prSet>
      <dgm:spPr/>
    </dgm:pt>
    <dgm:pt modelId="{7ACE915A-E99B-45FB-9C4E-D59E66F9A6CD}" type="pres">
      <dgm:prSet presAssocID="{254B8DA2-941B-486D-BDC5-9E622EBE855D}" presName="hierChild5" presStyleCnt="0"/>
      <dgm:spPr/>
    </dgm:pt>
    <dgm:pt modelId="{F06D93C8-CA08-41D4-9D13-A96196F614C7}" type="pres">
      <dgm:prSet presAssocID="{A58711BD-2049-4788-A992-6E2636EF95CA}" presName="Name23" presStyleLbl="parChTrans1D4" presStyleIdx="6" presStyleCnt="20"/>
      <dgm:spPr/>
    </dgm:pt>
    <dgm:pt modelId="{6EB3F2A2-BC1D-48FF-8327-76B52AD5817C}" type="pres">
      <dgm:prSet presAssocID="{E7E8F0F6-DFCF-48E7-8472-5BC544B3C1B6}" presName="hierRoot4" presStyleCnt="0"/>
      <dgm:spPr/>
    </dgm:pt>
    <dgm:pt modelId="{940D0986-C8A2-4F16-8A0D-2D2A6289B4CF}" type="pres">
      <dgm:prSet presAssocID="{E7E8F0F6-DFCF-48E7-8472-5BC544B3C1B6}" presName="composite4" presStyleCnt="0"/>
      <dgm:spPr/>
    </dgm:pt>
    <dgm:pt modelId="{16469B51-72E2-4F4C-9F68-21DAD2DCB8CE}" type="pres">
      <dgm:prSet presAssocID="{E7E8F0F6-DFCF-48E7-8472-5BC544B3C1B6}" presName="background4" presStyleLbl="node4" presStyleIdx="6" presStyleCnt="20"/>
      <dgm:spPr>
        <a:solidFill>
          <a:srgbClr val="2581C4"/>
        </a:solidFill>
      </dgm:spPr>
    </dgm:pt>
    <dgm:pt modelId="{2175EFED-A06C-4283-B7DE-3AE66A761799}" type="pres">
      <dgm:prSet presAssocID="{E7E8F0F6-DFCF-48E7-8472-5BC544B3C1B6}" presName="text4" presStyleLbl="fgAcc4" presStyleIdx="6" presStyleCnt="20" custScaleX="311757">
        <dgm:presLayoutVars>
          <dgm:chPref val="3"/>
        </dgm:presLayoutVars>
      </dgm:prSet>
      <dgm:spPr/>
    </dgm:pt>
    <dgm:pt modelId="{0963535A-0B02-4EA1-9CA9-65030B206639}" type="pres">
      <dgm:prSet presAssocID="{E7E8F0F6-DFCF-48E7-8472-5BC544B3C1B6}" presName="hierChild5" presStyleCnt="0"/>
      <dgm:spPr/>
    </dgm:pt>
    <dgm:pt modelId="{C4544563-E991-4C5D-9449-E8C2D96EBDCC}" type="pres">
      <dgm:prSet presAssocID="{791CE029-4D5E-4B9F-B621-A8FFF8833575}" presName="Name10" presStyleLbl="parChTrans1D2" presStyleIdx="1" presStyleCnt="5"/>
      <dgm:spPr/>
    </dgm:pt>
    <dgm:pt modelId="{AFA9F748-7E6C-4A02-A82B-143E3E837920}" type="pres">
      <dgm:prSet presAssocID="{3D14C3D8-62B7-491F-A794-4BF1B0EE55A0}" presName="hierRoot2" presStyleCnt="0"/>
      <dgm:spPr/>
    </dgm:pt>
    <dgm:pt modelId="{BA697938-2F9E-4C52-8EA1-284BE67682B5}" type="pres">
      <dgm:prSet presAssocID="{3D14C3D8-62B7-491F-A794-4BF1B0EE55A0}" presName="composite2" presStyleCnt="0"/>
      <dgm:spPr/>
    </dgm:pt>
    <dgm:pt modelId="{1B8B4968-9602-452E-B160-2C18B0CB7A97}" type="pres">
      <dgm:prSet presAssocID="{3D14C3D8-62B7-491F-A794-4BF1B0EE55A0}" presName="background2" presStyleLbl="node2" presStyleIdx="1" presStyleCnt="5"/>
      <dgm:spPr>
        <a:solidFill>
          <a:schemeClr val="accent6"/>
        </a:solidFill>
      </dgm:spPr>
    </dgm:pt>
    <dgm:pt modelId="{3F8D4FB4-6C3D-4764-AC8B-C527FD33E2E9}" type="pres">
      <dgm:prSet presAssocID="{3D14C3D8-62B7-491F-A794-4BF1B0EE55A0}" presName="text2" presStyleLbl="fgAcc2" presStyleIdx="1" presStyleCnt="5" custScaleX="339781">
        <dgm:presLayoutVars>
          <dgm:chPref val="3"/>
        </dgm:presLayoutVars>
      </dgm:prSet>
      <dgm:spPr/>
    </dgm:pt>
    <dgm:pt modelId="{A45C1874-4E30-4A71-8F2D-6AB4F7F60585}" type="pres">
      <dgm:prSet presAssocID="{3D14C3D8-62B7-491F-A794-4BF1B0EE55A0}" presName="hierChild3" presStyleCnt="0"/>
      <dgm:spPr/>
    </dgm:pt>
    <dgm:pt modelId="{FE823B30-E7EE-4EB7-A0E7-BA6BE90481E9}" type="pres">
      <dgm:prSet presAssocID="{909F3ACC-E624-4E27-96D3-BA17532F43D2}" presName="Name17" presStyleLbl="parChTrans1D3" presStyleIdx="1" presStyleCnt="5"/>
      <dgm:spPr/>
    </dgm:pt>
    <dgm:pt modelId="{EEC9A463-1DCB-41D2-9ACE-8F295273B6D6}" type="pres">
      <dgm:prSet presAssocID="{56C965D7-8C37-47F0-ADA3-6C25CD65DCD8}" presName="hierRoot3" presStyleCnt="0"/>
      <dgm:spPr/>
    </dgm:pt>
    <dgm:pt modelId="{31A0F35F-8C8E-45C6-B518-5564337F3F8F}" type="pres">
      <dgm:prSet presAssocID="{56C965D7-8C37-47F0-ADA3-6C25CD65DCD8}" presName="composite3" presStyleCnt="0"/>
      <dgm:spPr/>
    </dgm:pt>
    <dgm:pt modelId="{B4F03F5C-3C10-4BE5-BCA9-9E68E606EA5C}" type="pres">
      <dgm:prSet presAssocID="{56C965D7-8C37-47F0-ADA3-6C25CD65DCD8}" presName="background3" presStyleLbl="node3" presStyleIdx="1" presStyleCnt="5"/>
      <dgm:spPr>
        <a:solidFill>
          <a:srgbClr val="2581C4"/>
        </a:solidFill>
      </dgm:spPr>
    </dgm:pt>
    <dgm:pt modelId="{BBA6467B-9556-46B2-80E4-07A245651710}" type="pres">
      <dgm:prSet presAssocID="{56C965D7-8C37-47F0-ADA3-6C25CD65DCD8}" presName="text3" presStyleLbl="fgAcc3" presStyleIdx="1" presStyleCnt="5" custScaleX="311466">
        <dgm:presLayoutVars>
          <dgm:chPref val="3"/>
        </dgm:presLayoutVars>
      </dgm:prSet>
      <dgm:spPr/>
    </dgm:pt>
    <dgm:pt modelId="{36117610-87E5-4AA3-8D85-8E6E786C4359}" type="pres">
      <dgm:prSet presAssocID="{56C965D7-8C37-47F0-ADA3-6C25CD65DCD8}" presName="hierChild4" presStyleCnt="0"/>
      <dgm:spPr/>
    </dgm:pt>
    <dgm:pt modelId="{2CCC009E-69FE-4E73-AFB9-6081C204D7CD}" type="pres">
      <dgm:prSet presAssocID="{6AAADBC7-3566-4C08-A5DE-3582F70FF25C}" presName="Name23" presStyleLbl="parChTrans1D4" presStyleIdx="7" presStyleCnt="20"/>
      <dgm:spPr/>
    </dgm:pt>
    <dgm:pt modelId="{59213AED-ECA1-4E0F-9B50-8746D2E7FFDA}" type="pres">
      <dgm:prSet presAssocID="{3FF5DFDE-682D-437F-AA99-1EAE84DEA961}" presName="hierRoot4" presStyleCnt="0"/>
      <dgm:spPr/>
    </dgm:pt>
    <dgm:pt modelId="{3B3962D8-D31D-4E3B-B5DE-66B8E82D40B0}" type="pres">
      <dgm:prSet presAssocID="{3FF5DFDE-682D-437F-AA99-1EAE84DEA961}" presName="composite4" presStyleCnt="0"/>
      <dgm:spPr/>
    </dgm:pt>
    <dgm:pt modelId="{61610736-2E89-4D54-AACC-D7E73CC4C705}" type="pres">
      <dgm:prSet presAssocID="{3FF5DFDE-682D-437F-AA99-1EAE84DEA961}" presName="background4" presStyleLbl="node4" presStyleIdx="7" presStyleCnt="20"/>
      <dgm:spPr>
        <a:solidFill>
          <a:srgbClr val="2581C4"/>
        </a:solidFill>
      </dgm:spPr>
    </dgm:pt>
    <dgm:pt modelId="{B4808F63-EBB8-4405-ABD1-36D0AB89A7AD}" type="pres">
      <dgm:prSet presAssocID="{3FF5DFDE-682D-437F-AA99-1EAE84DEA961}" presName="text4" presStyleLbl="fgAcc4" presStyleIdx="7" presStyleCnt="20" custScaleX="311466">
        <dgm:presLayoutVars>
          <dgm:chPref val="3"/>
        </dgm:presLayoutVars>
      </dgm:prSet>
      <dgm:spPr/>
    </dgm:pt>
    <dgm:pt modelId="{E61C67A8-E991-44E7-B93F-2D814A122EFB}" type="pres">
      <dgm:prSet presAssocID="{3FF5DFDE-682D-437F-AA99-1EAE84DEA961}" presName="hierChild5" presStyleCnt="0"/>
      <dgm:spPr/>
    </dgm:pt>
    <dgm:pt modelId="{5C12DCC7-AEF5-45FF-B44E-464C75414AA3}" type="pres">
      <dgm:prSet presAssocID="{A7FF71BE-F001-41D1-9F21-F2C48BA84E39}" presName="Name23" presStyleLbl="parChTrans1D4" presStyleIdx="8" presStyleCnt="20"/>
      <dgm:spPr/>
    </dgm:pt>
    <dgm:pt modelId="{AD4E11C0-9D68-4D3D-AABB-EA5D2A2D774C}" type="pres">
      <dgm:prSet presAssocID="{CE8BD13B-AF82-44AF-BA64-3AE587A025C3}" presName="hierRoot4" presStyleCnt="0"/>
      <dgm:spPr/>
    </dgm:pt>
    <dgm:pt modelId="{44B633AE-AAA3-4935-927A-9B3D240FFF87}" type="pres">
      <dgm:prSet presAssocID="{CE8BD13B-AF82-44AF-BA64-3AE587A025C3}" presName="composite4" presStyleCnt="0"/>
      <dgm:spPr/>
    </dgm:pt>
    <dgm:pt modelId="{3D450ED9-DD23-4AD9-ABD6-E84BB240EAA4}" type="pres">
      <dgm:prSet presAssocID="{CE8BD13B-AF82-44AF-BA64-3AE587A025C3}" presName="background4" presStyleLbl="node4" presStyleIdx="8" presStyleCnt="20"/>
      <dgm:spPr>
        <a:solidFill>
          <a:srgbClr val="2581C4"/>
        </a:solidFill>
      </dgm:spPr>
    </dgm:pt>
    <dgm:pt modelId="{ADD8A939-1F3C-4F9B-A402-00338169A8BB}" type="pres">
      <dgm:prSet presAssocID="{CE8BD13B-AF82-44AF-BA64-3AE587A025C3}" presName="text4" presStyleLbl="fgAcc4" presStyleIdx="8" presStyleCnt="20" custScaleX="311466">
        <dgm:presLayoutVars>
          <dgm:chPref val="3"/>
        </dgm:presLayoutVars>
      </dgm:prSet>
      <dgm:spPr/>
    </dgm:pt>
    <dgm:pt modelId="{F5527BC3-C043-4CDE-961E-512A53DAC29A}" type="pres">
      <dgm:prSet presAssocID="{CE8BD13B-AF82-44AF-BA64-3AE587A025C3}" presName="hierChild5" presStyleCnt="0"/>
      <dgm:spPr/>
    </dgm:pt>
    <dgm:pt modelId="{3A415A0C-8384-4491-8087-23D39C5D0FFD}" type="pres">
      <dgm:prSet presAssocID="{57CD6646-1347-4B47-A5F0-2E0FA1B8D8E3}" presName="Name23" presStyleLbl="parChTrans1D4" presStyleIdx="9" presStyleCnt="20"/>
      <dgm:spPr/>
    </dgm:pt>
    <dgm:pt modelId="{5DD608AA-80AD-4376-8CDA-B2B5ADBA8ECD}" type="pres">
      <dgm:prSet presAssocID="{A757DEB0-F0CC-4B5C-87EC-3FA668AF6EEF}" presName="hierRoot4" presStyleCnt="0"/>
      <dgm:spPr/>
    </dgm:pt>
    <dgm:pt modelId="{5FDF87C3-D373-436D-B634-1B6D01B62670}" type="pres">
      <dgm:prSet presAssocID="{A757DEB0-F0CC-4B5C-87EC-3FA668AF6EEF}" presName="composite4" presStyleCnt="0"/>
      <dgm:spPr/>
    </dgm:pt>
    <dgm:pt modelId="{7F52B4EF-2B3C-484A-B0E6-2303C582B867}" type="pres">
      <dgm:prSet presAssocID="{A757DEB0-F0CC-4B5C-87EC-3FA668AF6EEF}" presName="background4" presStyleLbl="node4" presStyleIdx="9" presStyleCnt="20"/>
      <dgm:spPr>
        <a:solidFill>
          <a:srgbClr val="2581C4"/>
        </a:solidFill>
      </dgm:spPr>
    </dgm:pt>
    <dgm:pt modelId="{57086830-3E74-43BE-B554-D8418F6B52B7}" type="pres">
      <dgm:prSet presAssocID="{A757DEB0-F0CC-4B5C-87EC-3FA668AF6EEF}" presName="text4" presStyleLbl="fgAcc4" presStyleIdx="9" presStyleCnt="20" custScaleX="311466">
        <dgm:presLayoutVars>
          <dgm:chPref val="3"/>
        </dgm:presLayoutVars>
      </dgm:prSet>
      <dgm:spPr/>
    </dgm:pt>
    <dgm:pt modelId="{9F159EFC-C744-4B84-9040-66318300116D}" type="pres">
      <dgm:prSet presAssocID="{A757DEB0-F0CC-4B5C-87EC-3FA668AF6EEF}" presName="hierChild5" presStyleCnt="0"/>
      <dgm:spPr/>
    </dgm:pt>
    <dgm:pt modelId="{DDEA075B-0D4D-48AE-A907-7EBD90632F04}" type="pres">
      <dgm:prSet presAssocID="{F3E5B076-7042-4E1F-A0E9-36AC5A1B84E9}" presName="Name23" presStyleLbl="parChTrans1D4" presStyleIdx="10" presStyleCnt="20"/>
      <dgm:spPr/>
    </dgm:pt>
    <dgm:pt modelId="{9504DC2E-D51F-446F-8EBB-8B20248F8D58}" type="pres">
      <dgm:prSet presAssocID="{A8603955-2A82-473A-A7F1-18B50FDBB758}" presName="hierRoot4" presStyleCnt="0"/>
      <dgm:spPr/>
    </dgm:pt>
    <dgm:pt modelId="{102DCEDF-52B5-4140-A29D-E778710CD083}" type="pres">
      <dgm:prSet presAssocID="{A8603955-2A82-473A-A7F1-18B50FDBB758}" presName="composite4" presStyleCnt="0"/>
      <dgm:spPr/>
    </dgm:pt>
    <dgm:pt modelId="{C27BF68D-F944-4FA7-907B-C837E93407B6}" type="pres">
      <dgm:prSet presAssocID="{A8603955-2A82-473A-A7F1-18B50FDBB758}" presName="background4" presStyleLbl="node4" presStyleIdx="10" presStyleCnt="20"/>
      <dgm:spPr>
        <a:solidFill>
          <a:srgbClr val="2581C4"/>
        </a:solidFill>
      </dgm:spPr>
    </dgm:pt>
    <dgm:pt modelId="{EC1F40C5-EA3E-4E96-BFCB-0FABE1D9BE39}" type="pres">
      <dgm:prSet presAssocID="{A8603955-2A82-473A-A7F1-18B50FDBB758}" presName="text4" presStyleLbl="fgAcc4" presStyleIdx="10" presStyleCnt="20" custScaleX="311466">
        <dgm:presLayoutVars>
          <dgm:chPref val="3"/>
        </dgm:presLayoutVars>
      </dgm:prSet>
      <dgm:spPr/>
    </dgm:pt>
    <dgm:pt modelId="{A7696527-C2F0-4953-8145-889125B7B298}" type="pres">
      <dgm:prSet presAssocID="{A8603955-2A82-473A-A7F1-18B50FDBB758}" presName="hierChild5" presStyleCnt="0"/>
      <dgm:spPr/>
    </dgm:pt>
    <dgm:pt modelId="{CDE8A803-E55A-436D-AEF8-1155882D5430}" type="pres">
      <dgm:prSet presAssocID="{FDB0E3AB-1EEA-4236-812E-A78A7FA4B0F2}" presName="Name23" presStyleLbl="parChTrans1D4" presStyleIdx="11" presStyleCnt="20"/>
      <dgm:spPr/>
    </dgm:pt>
    <dgm:pt modelId="{1EF7EC3B-0525-4298-93AE-2FD02D9DC99E}" type="pres">
      <dgm:prSet presAssocID="{67747512-F1E1-4ACD-8802-9B00C734956D}" presName="hierRoot4" presStyleCnt="0"/>
      <dgm:spPr/>
    </dgm:pt>
    <dgm:pt modelId="{C02A7B31-C6C3-418B-B88B-05F8C66B865B}" type="pres">
      <dgm:prSet presAssocID="{67747512-F1E1-4ACD-8802-9B00C734956D}" presName="composite4" presStyleCnt="0"/>
      <dgm:spPr/>
    </dgm:pt>
    <dgm:pt modelId="{6E14FB6C-A54A-47C3-AAD0-6DDFC2C80F51}" type="pres">
      <dgm:prSet presAssocID="{67747512-F1E1-4ACD-8802-9B00C734956D}" presName="background4" presStyleLbl="node4" presStyleIdx="11" presStyleCnt="20"/>
      <dgm:spPr>
        <a:solidFill>
          <a:srgbClr val="2581C4"/>
        </a:solidFill>
      </dgm:spPr>
    </dgm:pt>
    <dgm:pt modelId="{1551FD87-E583-42D3-8D93-DD7DC8C6C544}" type="pres">
      <dgm:prSet presAssocID="{67747512-F1E1-4ACD-8802-9B00C734956D}" presName="text4" presStyleLbl="fgAcc4" presStyleIdx="11" presStyleCnt="20" custScaleX="311466">
        <dgm:presLayoutVars>
          <dgm:chPref val="3"/>
        </dgm:presLayoutVars>
      </dgm:prSet>
      <dgm:spPr/>
    </dgm:pt>
    <dgm:pt modelId="{FFE2F71B-2397-49AF-B17C-4B3F4799F32E}" type="pres">
      <dgm:prSet presAssocID="{67747512-F1E1-4ACD-8802-9B00C734956D}" presName="hierChild5" presStyleCnt="0"/>
      <dgm:spPr/>
    </dgm:pt>
    <dgm:pt modelId="{E6EED4CE-978A-4944-BAB7-35CACD1B3D1C}" type="pres">
      <dgm:prSet presAssocID="{72613698-AE47-446C-AC49-2AC597DDD318}" presName="Name23" presStyleLbl="parChTrans1D4" presStyleIdx="12" presStyleCnt="20"/>
      <dgm:spPr/>
    </dgm:pt>
    <dgm:pt modelId="{99C1D9E3-6D3C-4388-A6DF-8AD2F7577C61}" type="pres">
      <dgm:prSet presAssocID="{30899DF9-ED01-4B5F-83A2-63DA11AE3867}" presName="hierRoot4" presStyleCnt="0"/>
      <dgm:spPr/>
    </dgm:pt>
    <dgm:pt modelId="{518C9E78-7D6F-4C77-B22A-B128E3C745C5}" type="pres">
      <dgm:prSet presAssocID="{30899DF9-ED01-4B5F-83A2-63DA11AE3867}" presName="composite4" presStyleCnt="0"/>
      <dgm:spPr/>
    </dgm:pt>
    <dgm:pt modelId="{FBF15D95-C71D-49A6-857F-188A36E20C1B}" type="pres">
      <dgm:prSet presAssocID="{30899DF9-ED01-4B5F-83A2-63DA11AE3867}" presName="background4" presStyleLbl="node4" presStyleIdx="12" presStyleCnt="20"/>
      <dgm:spPr>
        <a:solidFill>
          <a:srgbClr val="2581C4"/>
        </a:solidFill>
      </dgm:spPr>
    </dgm:pt>
    <dgm:pt modelId="{888652BD-E18E-41F5-B8BF-DFAA77C2B409}" type="pres">
      <dgm:prSet presAssocID="{30899DF9-ED01-4B5F-83A2-63DA11AE3867}" presName="text4" presStyleLbl="fgAcc4" presStyleIdx="12" presStyleCnt="20" custScaleX="311466">
        <dgm:presLayoutVars>
          <dgm:chPref val="3"/>
        </dgm:presLayoutVars>
      </dgm:prSet>
      <dgm:spPr/>
    </dgm:pt>
    <dgm:pt modelId="{0EFAD2DE-BD86-4021-9452-7FCD4BD5C2B9}" type="pres">
      <dgm:prSet presAssocID="{30899DF9-ED01-4B5F-83A2-63DA11AE3867}" presName="hierChild5" presStyleCnt="0"/>
      <dgm:spPr/>
    </dgm:pt>
    <dgm:pt modelId="{3177B4EC-2BF5-4027-9DE2-B252BD1FCFDC}" type="pres">
      <dgm:prSet presAssocID="{7453BFA7-6903-485A-9BCD-69C54113FD8B}" presName="Name10" presStyleLbl="parChTrans1D2" presStyleIdx="2" presStyleCnt="5"/>
      <dgm:spPr/>
    </dgm:pt>
    <dgm:pt modelId="{8AF76CA8-2E9E-4F02-8934-F6240CA012F9}" type="pres">
      <dgm:prSet presAssocID="{DB993952-D797-4B86-B8A1-7B9D95C865E0}" presName="hierRoot2" presStyleCnt="0"/>
      <dgm:spPr/>
    </dgm:pt>
    <dgm:pt modelId="{B8ECBBE1-F284-4E7A-B024-F2FDC3302375}" type="pres">
      <dgm:prSet presAssocID="{DB993952-D797-4B86-B8A1-7B9D95C865E0}" presName="composite2" presStyleCnt="0"/>
      <dgm:spPr/>
    </dgm:pt>
    <dgm:pt modelId="{D8E7F58C-B365-486C-9CC5-EAF0220AAB5C}" type="pres">
      <dgm:prSet presAssocID="{DB993952-D797-4B86-B8A1-7B9D95C865E0}" presName="background2" presStyleLbl="node2" presStyleIdx="2" presStyleCnt="5"/>
      <dgm:spPr>
        <a:solidFill>
          <a:schemeClr val="accent6"/>
        </a:solidFill>
      </dgm:spPr>
    </dgm:pt>
    <dgm:pt modelId="{29DF0A65-DD01-42A2-A7B9-5EF658B68956}" type="pres">
      <dgm:prSet presAssocID="{DB993952-D797-4B86-B8A1-7B9D95C865E0}" presName="text2" presStyleLbl="fgAcc2" presStyleIdx="2" presStyleCnt="5" custScaleX="339781">
        <dgm:presLayoutVars>
          <dgm:chPref val="3"/>
        </dgm:presLayoutVars>
      </dgm:prSet>
      <dgm:spPr/>
    </dgm:pt>
    <dgm:pt modelId="{95A94158-9B3D-4F4B-B0DE-0B9D8236B88D}" type="pres">
      <dgm:prSet presAssocID="{DB993952-D797-4B86-B8A1-7B9D95C865E0}" presName="hierChild3" presStyleCnt="0"/>
      <dgm:spPr/>
    </dgm:pt>
    <dgm:pt modelId="{F8636AE0-2333-46B3-8663-545C3CFA8D3C}" type="pres">
      <dgm:prSet presAssocID="{D08BA414-7DF8-458C-8BC8-04D0166E2C58}" presName="Name17" presStyleLbl="parChTrans1D3" presStyleIdx="2" presStyleCnt="5"/>
      <dgm:spPr/>
    </dgm:pt>
    <dgm:pt modelId="{81A745BD-7BC1-4CC2-B36E-8223E0219024}" type="pres">
      <dgm:prSet presAssocID="{8BA3E628-D8FC-4BC5-B1B1-A4C7E75632D0}" presName="hierRoot3" presStyleCnt="0"/>
      <dgm:spPr/>
    </dgm:pt>
    <dgm:pt modelId="{F57A4EB2-2962-40A0-A539-9FADC285E6C7}" type="pres">
      <dgm:prSet presAssocID="{8BA3E628-D8FC-4BC5-B1B1-A4C7E75632D0}" presName="composite3" presStyleCnt="0"/>
      <dgm:spPr/>
    </dgm:pt>
    <dgm:pt modelId="{150A13DE-4B67-44E4-A304-37B516FAF382}" type="pres">
      <dgm:prSet presAssocID="{8BA3E628-D8FC-4BC5-B1B1-A4C7E75632D0}" presName="background3" presStyleLbl="node3" presStyleIdx="2" presStyleCnt="5"/>
      <dgm:spPr>
        <a:solidFill>
          <a:srgbClr val="2581C4"/>
        </a:solidFill>
      </dgm:spPr>
    </dgm:pt>
    <dgm:pt modelId="{3A3E8A17-F6ED-49CF-9B2E-9F44E51DBD21}" type="pres">
      <dgm:prSet presAssocID="{8BA3E628-D8FC-4BC5-B1B1-A4C7E75632D0}" presName="text3" presStyleLbl="fgAcc3" presStyleIdx="2" presStyleCnt="5" custScaleX="311757">
        <dgm:presLayoutVars>
          <dgm:chPref val="3"/>
        </dgm:presLayoutVars>
      </dgm:prSet>
      <dgm:spPr/>
    </dgm:pt>
    <dgm:pt modelId="{D62D6D01-6BF6-4EC9-A1A4-4318327C6120}" type="pres">
      <dgm:prSet presAssocID="{8BA3E628-D8FC-4BC5-B1B1-A4C7E75632D0}" presName="hierChild4" presStyleCnt="0"/>
      <dgm:spPr/>
    </dgm:pt>
    <dgm:pt modelId="{7A28BF96-E361-456B-8D4F-8D751E401477}" type="pres">
      <dgm:prSet presAssocID="{83AF4277-F1BC-487A-946F-6091E4AEAD2D}" presName="Name23" presStyleLbl="parChTrans1D4" presStyleIdx="13" presStyleCnt="20"/>
      <dgm:spPr/>
    </dgm:pt>
    <dgm:pt modelId="{C754FD7B-8859-49F3-911A-E0A15D621C1D}" type="pres">
      <dgm:prSet presAssocID="{2050B43D-7DA0-4002-B5A2-C88A379EC932}" presName="hierRoot4" presStyleCnt="0"/>
      <dgm:spPr/>
    </dgm:pt>
    <dgm:pt modelId="{46226AA9-EEB5-4F83-8F08-ABF2999359C1}" type="pres">
      <dgm:prSet presAssocID="{2050B43D-7DA0-4002-B5A2-C88A379EC932}" presName="composite4" presStyleCnt="0"/>
      <dgm:spPr/>
    </dgm:pt>
    <dgm:pt modelId="{B889D1F6-A511-424C-8C6C-7C8DA8E890A6}" type="pres">
      <dgm:prSet presAssocID="{2050B43D-7DA0-4002-B5A2-C88A379EC932}" presName="background4" presStyleLbl="node4" presStyleIdx="13" presStyleCnt="20"/>
      <dgm:spPr>
        <a:solidFill>
          <a:srgbClr val="2581C4"/>
        </a:solidFill>
      </dgm:spPr>
    </dgm:pt>
    <dgm:pt modelId="{AB77DCC2-2DEF-4E52-897B-3736ED3BF200}" type="pres">
      <dgm:prSet presAssocID="{2050B43D-7DA0-4002-B5A2-C88A379EC932}" presName="text4" presStyleLbl="fgAcc4" presStyleIdx="13" presStyleCnt="20" custScaleX="311757">
        <dgm:presLayoutVars>
          <dgm:chPref val="3"/>
        </dgm:presLayoutVars>
      </dgm:prSet>
      <dgm:spPr/>
    </dgm:pt>
    <dgm:pt modelId="{BAC3E480-BEC1-4599-86F8-1560AE8DED0C}" type="pres">
      <dgm:prSet presAssocID="{2050B43D-7DA0-4002-B5A2-C88A379EC932}" presName="hierChild5" presStyleCnt="0"/>
      <dgm:spPr/>
    </dgm:pt>
    <dgm:pt modelId="{454EE813-EA18-4E68-8800-1BF500E9D59C}" type="pres">
      <dgm:prSet presAssocID="{3B8C56B4-D817-4454-B607-CBF0EE1C79C6}" presName="Name23" presStyleLbl="parChTrans1D4" presStyleIdx="14" presStyleCnt="20"/>
      <dgm:spPr/>
    </dgm:pt>
    <dgm:pt modelId="{18EBBA72-20A7-4DB9-8DBB-62BBA927F499}" type="pres">
      <dgm:prSet presAssocID="{7BC0A363-7880-4403-BD7A-D15E542F0A54}" presName="hierRoot4" presStyleCnt="0"/>
      <dgm:spPr/>
    </dgm:pt>
    <dgm:pt modelId="{8E7765FA-933A-4AA9-A659-0333C67F8368}" type="pres">
      <dgm:prSet presAssocID="{7BC0A363-7880-4403-BD7A-D15E542F0A54}" presName="composite4" presStyleCnt="0"/>
      <dgm:spPr/>
    </dgm:pt>
    <dgm:pt modelId="{81A19BF5-F047-4727-A735-3CD0945AF852}" type="pres">
      <dgm:prSet presAssocID="{7BC0A363-7880-4403-BD7A-D15E542F0A54}" presName="background4" presStyleLbl="node4" presStyleIdx="14" presStyleCnt="20"/>
      <dgm:spPr>
        <a:solidFill>
          <a:srgbClr val="2581C4"/>
        </a:solidFill>
      </dgm:spPr>
    </dgm:pt>
    <dgm:pt modelId="{955F49AE-28AD-4A43-8080-D53E6E7AD157}" type="pres">
      <dgm:prSet presAssocID="{7BC0A363-7880-4403-BD7A-D15E542F0A54}" presName="text4" presStyleLbl="fgAcc4" presStyleIdx="14" presStyleCnt="20" custScaleX="311757">
        <dgm:presLayoutVars>
          <dgm:chPref val="3"/>
        </dgm:presLayoutVars>
      </dgm:prSet>
      <dgm:spPr/>
    </dgm:pt>
    <dgm:pt modelId="{5621B675-4312-4C04-AEA4-1513D64EE849}" type="pres">
      <dgm:prSet presAssocID="{7BC0A363-7880-4403-BD7A-D15E542F0A54}" presName="hierChild5" presStyleCnt="0"/>
      <dgm:spPr/>
    </dgm:pt>
    <dgm:pt modelId="{D4D21E21-7228-45FC-A082-F8003EE0F304}" type="pres">
      <dgm:prSet presAssocID="{B4371891-2268-4924-81DD-978BC4055CAD}" presName="Name23" presStyleLbl="parChTrans1D4" presStyleIdx="15" presStyleCnt="20"/>
      <dgm:spPr/>
    </dgm:pt>
    <dgm:pt modelId="{4795EEF8-5A0F-4C0D-8F0D-927C18752C5B}" type="pres">
      <dgm:prSet presAssocID="{035FC854-ED75-417F-A9B0-422EE2243BAF}" presName="hierRoot4" presStyleCnt="0"/>
      <dgm:spPr/>
    </dgm:pt>
    <dgm:pt modelId="{49EB08A8-D960-4649-9C55-016CF53B3C44}" type="pres">
      <dgm:prSet presAssocID="{035FC854-ED75-417F-A9B0-422EE2243BAF}" presName="composite4" presStyleCnt="0"/>
      <dgm:spPr/>
    </dgm:pt>
    <dgm:pt modelId="{E8C554B3-14DF-4A37-8641-EE5BAE30A471}" type="pres">
      <dgm:prSet presAssocID="{035FC854-ED75-417F-A9B0-422EE2243BAF}" presName="background4" presStyleLbl="node4" presStyleIdx="15" presStyleCnt="20"/>
      <dgm:spPr>
        <a:solidFill>
          <a:srgbClr val="2581C4"/>
        </a:solidFill>
      </dgm:spPr>
    </dgm:pt>
    <dgm:pt modelId="{312C508E-7429-4E9D-A450-CA2A52A958C7}" type="pres">
      <dgm:prSet presAssocID="{035FC854-ED75-417F-A9B0-422EE2243BAF}" presName="text4" presStyleLbl="fgAcc4" presStyleIdx="15" presStyleCnt="20" custScaleX="311757">
        <dgm:presLayoutVars>
          <dgm:chPref val="3"/>
        </dgm:presLayoutVars>
      </dgm:prSet>
      <dgm:spPr/>
    </dgm:pt>
    <dgm:pt modelId="{90C2EF40-2EB0-4786-B977-DCEBC02D2681}" type="pres">
      <dgm:prSet presAssocID="{035FC854-ED75-417F-A9B0-422EE2243BAF}" presName="hierChild5" presStyleCnt="0"/>
      <dgm:spPr/>
    </dgm:pt>
    <dgm:pt modelId="{37FA1BE5-AF09-4EB6-BC8C-EEAEF26FE4F1}" type="pres">
      <dgm:prSet presAssocID="{3FB9B7EC-A92D-4103-AF2F-0FD7D9533D5B}" presName="Name23" presStyleLbl="parChTrans1D4" presStyleIdx="16" presStyleCnt="20"/>
      <dgm:spPr/>
    </dgm:pt>
    <dgm:pt modelId="{EEFA1D7D-1BA6-4467-9102-7EF32DA3354B}" type="pres">
      <dgm:prSet presAssocID="{3BB11E01-0B95-4CC4-98E9-909D951968C2}" presName="hierRoot4" presStyleCnt="0"/>
      <dgm:spPr/>
    </dgm:pt>
    <dgm:pt modelId="{4625DD7A-620B-45C3-94B5-6DE45960D292}" type="pres">
      <dgm:prSet presAssocID="{3BB11E01-0B95-4CC4-98E9-909D951968C2}" presName="composite4" presStyleCnt="0"/>
      <dgm:spPr/>
    </dgm:pt>
    <dgm:pt modelId="{FE12A28E-81F4-4DD5-9B9D-9D5AD1E6E637}" type="pres">
      <dgm:prSet presAssocID="{3BB11E01-0B95-4CC4-98E9-909D951968C2}" presName="background4" presStyleLbl="node4" presStyleIdx="16" presStyleCnt="20"/>
      <dgm:spPr>
        <a:solidFill>
          <a:srgbClr val="2581C4"/>
        </a:solidFill>
      </dgm:spPr>
    </dgm:pt>
    <dgm:pt modelId="{9976EA64-8CC4-4FAC-AE84-B17FC1490189}" type="pres">
      <dgm:prSet presAssocID="{3BB11E01-0B95-4CC4-98E9-909D951968C2}" presName="text4" presStyleLbl="fgAcc4" presStyleIdx="16" presStyleCnt="20" custScaleX="311757">
        <dgm:presLayoutVars>
          <dgm:chPref val="3"/>
        </dgm:presLayoutVars>
      </dgm:prSet>
      <dgm:spPr/>
    </dgm:pt>
    <dgm:pt modelId="{B6A27CC3-2B03-4028-A5E9-222F1390653B}" type="pres">
      <dgm:prSet presAssocID="{3BB11E01-0B95-4CC4-98E9-909D951968C2}" presName="hierChild5" presStyleCnt="0"/>
      <dgm:spPr/>
    </dgm:pt>
    <dgm:pt modelId="{2CCF83F0-0739-4967-AB57-7C724D8E91EB}" type="pres">
      <dgm:prSet presAssocID="{11AC1055-80C2-46FB-9924-98BBE0B0AA82}" presName="Name23" presStyleLbl="parChTrans1D4" presStyleIdx="17" presStyleCnt="20"/>
      <dgm:spPr/>
    </dgm:pt>
    <dgm:pt modelId="{13EE5A0A-932F-4808-BC52-D7A0029D0482}" type="pres">
      <dgm:prSet presAssocID="{AA3FAF3B-2368-40F6-A6B4-7A063BEA73AB}" presName="hierRoot4" presStyleCnt="0"/>
      <dgm:spPr/>
    </dgm:pt>
    <dgm:pt modelId="{9A76AAE5-CC28-4F0E-91F4-F1C738765031}" type="pres">
      <dgm:prSet presAssocID="{AA3FAF3B-2368-40F6-A6B4-7A063BEA73AB}" presName="composite4" presStyleCnt="0"/>
      <dgm:spPr/>
    </dgm:pt>
    <dgm:pt modelId="{E6914D12-2129-4710-9C55-A40AEB3BE64D}" type="pres">
      <dgm:prSet presAssocID="{AA3FAF3B-2368-40F6-A6B4-7A063BEA73AB}" presName="background4" presStyleLbl="node4" presStyleIdx="17" presStyleCnt="20"/>
      <dgm:spPr>
        <a:solidFill>
          <a:srgbClr val="2581C4"/>
        </a:solidFill>
      </dgm:spPr>
    </dgm:pt>
    <dgm:pt modelId="{169A8F71-7A45-44FB-95E0-A32C15C109B4}" type="pres">
      <dgm:prSet presAssocID="{AA3FAF3B-2368-40F6-A6B4-7A063BEA73AB}" presName="text4" presStyleLbl="fgAcc4" presStyleIdx="17" presStyleCnt="20" custScaleX="311757">
        <dgm:presLayoutVars>
          <dgm:chPref val="3"/>
        </dgm:presLayoutVars>
      </dgm:prSet>
      <dgm:spPr/>
    </dgm:pt>
    <dgm:pt modelId="{258C423B-89C1-4474-A1B3-B26341D61739}" type="pres">
      <dgm:prSet presAssocID="{AA3FAF3B-2368-40F6-A6B4-7A063BEA73AB}" presName="hierChild5" presStyleCnt="0"/>
      <dgm:spPr/>
    </dgm:pt>
    <dgm:pt modelId="{0647F4F6-28FA-410A-8F84-66D0815103C2}" type="pres">
      <dgm:prSet presAssocID="{F2F70036-52C8-465E-B03F-8A44FB7CF82E}" presName="Name23" presStyleLbl="parChTrans1D4" presStyleIdx="18" presStyleCnt="20"/>
      <dgm:spPr/>
    </dgm:pt>
    <dgm:pt modelId="{DB973BE8-DFA1-495B-A2BC-A635156C9161}" type="pres">
      <dgm:prSet presAssocID="{8121855A-3C80-4F84-A53E-FA8472E2340F}" presName="hierRoot4" presStyleCnt="0"/>
      <dgm:spPr/>
    </dgm:pt>
    <dgm:pt modelId="{81E489D5-7E7C-48BD-B432-9AA445E65440}" type="pres">
      <dgm:prSet presAssocID="{8121855A-3C80-4F84-A53E-FA8472E2340F}" presName="composite4" presStyleCnt="0"/>
      <dgm:spPr/>
    </dgm:pt>
    <dgm:pt modelId="{4DBD83FF-0E31-428A-A988-E1FCE2146A7F}" type="pres">
      <dgm:prSet presAssocID="{8121855A-3C80-4F84-A53E-FA8472E2340F}" presName="background4" presStyleLbl="node4" presStyleIdx="18" presStyleCnt="20"/>
      <dgm:spPr>
        <a:solidFill>
          <a:srgbClr val="2581C4"/>
        </a:solidFill>
      </dgm:spPr>
    </dgm:pt>
    <dgm:pt modelId="{9136E5A9-5B80-4FB7-B382-C8D372D3E90A}" type="pres">
      <dgm:prSet presAssocID="{8121855A-3C80-4F84-A53E-FA8472E2340F}" presName="text4" presStyleLbl="fgAcc4" presStyleIdx="18" presStyleCnt="20" custScaleX="311757">
        <dgm:presLayoutVars>
          <dgm:chPref val="3"/>
        </dgm:presLayoutVars>
      </dgm:prSet>
      <dgm:spPr/>
    </dgm:pt>
    <dgm:pt modelId="{C24189E5-C4CF-44A8-B248-CC888F6A627C}" type="pres">
      <dgm:prSet presAssocID="{8121855A-3C80-4F84-A53E-FA8472E2340F}" presName="hierChild5" presStyleCnt="0"/>
      <dgm:spPr/>
    </dgm:pt>
    <dgm:pt modelId="{B35A0CB9-5FDD-4354-AD3A-791718DE050F}" type="pres">
      <dgm:prSet presAssocID="{9E1096A1-C94E-48BD-92DA-C96CE2559CDC}" presName="Name10" presStyleLbl="parChTrans1D2" presStyleIdx="3" presStyleCnt="5"/>
      <dgm:spPr/>
    </dgm:pt>
    <dgm:pt modelId="{C856F9AA-38EA-4855-8B56-AC702806051C}" type="pres">
      <dgm:prSet presAssocID="{ABE918E6-7DEA-44C9-A790-0FEC18F9CF26}" presName="hierRoot2" presStyleCnt="0"/>
      <dgm:spPr/>
    </dgm:pt>
    <dgm:pt modelId="{BFE05EAF-3907-4C61-9C2B-A6F4EA35E9B2}" type="pres">
      <dgm:prSet presAssocID="{ABE918E6-7DEA-44C9-A790-0FEC18F9CF26}" presName="composite2" presStyleCnt="0"/>
      <dgm:spPr/>
    </dgm:pt>
    <dgm:pt modelId="{A1255D98-5DA5-4D79-A570-BE0D86510B47}" type="pres">
      <dgm:prSet presAssocID="{ABE918E6-7DEA-44C9-A790-0FEC18F9CF26}" presName="background2" presStyleLbl="node2" presStyleIdx="3" presStyleCnt="5"/>
      <dgm:spPr>
        <a:solidFill>
          <a:schemeClr val="accent6"/>
        </a:solidFill>
      </dgm:spPr>
    </dgm:pt>
    <dgm:pt modelId="{6E4929F5-A9B7-409C-AB9E-65697F459BD9}" type="pres">
      <dgm:prSet presAssocID="{ABE918E6-7DEA-44C9-A790-0FEC18F9CF26}" presName="text2" presStyleLbl="fgAcc2" presStyleIdx="3" presStyleCnt="5" custScaleX="339781">
        <dgm:presLayoutVars>
          <dgm:chPref val="3"/>
        </dgm:presLayoutVars>
      </dgm:prSet>
      <dgm:spPr/>
    </dgm:pt>
    <dgm:pt modelId="{A55A2BFF-44A9-40E1-A27F-C58733F21B44}" type="pres">
      <dgm:prSet presAssocID="{ABE918E6-7DEA-44C9-A790-0FEC18F9CF26}" presName="hierChild3" presStyleCnt="0"/>
      <dgm:spPr/>
    </dgm:pt>
    <dgm:pt modelId="{4BADCCC3-D505-4853-B346-F208DE2083AA}" type="pres">
      <dgm:prSet presAssocID="{2C0E066B-9ECE-4DF9-9186-D00D60F6538B}" presName="Name17" presStyleLbl="parChTrans1D3" presStyleIdx="3" presStyleCnt="5"/>
      <dgm:spPr/>
    </dgm:pt>
    <dgm:pt modelId="{1F926C0E-D381-4006-A4F8-701F3E26969D}" type="pres">
      <dgm:prSet presAssocID="{F645389A-2566-485A-AC21-67F6FEB1F348}" presName="hierRoot3" presStyleCnt="0"/>
      <dgm:spPr/>
    </dgm:pt>
    <dgm:pt modelId="{1BBE39DE-A0B3-4A33-8118-437AC732819A}" type="pres">
      <dgm:prSet presAssocID="{F645389A-2566-485A-AC21-67F6FEB1F348}" presName="composite3" presStyleCnt="0"/>
      <dgm:spPr/>
    </dgm:pt>
    <dgm:pt modelId="{96DFE088-38BF-45BD-A31D-0DEB36D54016}" type="pres">
      <dgm:prSet presAssocID="{F645389A-2566-485A-AC21-67F6FEB1F348}" presName="background3" presStyleLbl="node3" presStyleIdx="3" presStyleCnt="5"/>
      <dgm:spPr>
        <a:solidFill>
          <a:srgbClr val="2581C4"/>
        </a:solidFill>
      </dgm:spPr>
    </dgm:pt>
    <dgm:pt modelId="{26BBE6F3-FF00-4251-803B-A1059B2CA2DA}" type="pres">
      <dgm:prSet presAssocID="{F645389A-2566-485A-AC21-67F6FEB1F348}" presName="text3" presStyleLbl="fgAcc3" presStyleIdx="3" presStyleCnt="5" custScaleX="311757">
        <dgm:presLayoutVars>
          <dgm:chPref val="3"/>
        </dgm:presLayoutVars>
      </dgm:prSet>
      <dgm:spPr/>
    </dgm:pt>
    <dgm:pt modelId="{C1FC040A-123A-456B-A28D-25594284AC4F}" type="pres">
      <dgm:prSet presAssocID="{F645389A-2566-485A-AC21-67F6FEB1F348}" presName="hierChild4" presStyleCnt="0"/>
      <dgm:spPr/>
    </dgm:pt>
    <dgm:pt modelId="{CD1D1FAA-7426-413D-A503-170BDC7AC8C7}" type="pres">
      <dgm:prSet presAssocID="{9E110234-F7B5-4D41-9119-951870F5105F}" presName="Name23" presStyleLbl="parChTrans1D4" presStyleIdx="19" presStyleCnt="20"/>
      <dgm:spPr/>
    </dgm:pt>
    <dgm:pt modelId="{BA18FB4A-F0C6-4E6F-B4E2-508618B38AE1}" type="pres">
      <dgm:prSet presAssocID="{B2940AC6-08B0-4D67-B054-1944CCD75EB3}" presName="hierRoot4" presStyleCnt="0"/>
      <dgm:spPr/>
    </dgm:pt>
    <dgm:pt modelId="{FEBEA5B8-2310-413C-9EE7-D79138EA3CB0}" type="pres">
      <dgm:prSet presAssocID="{B2940AC6-08B0-4D67-B054-1944CCD75EB3}" presName="composite4" presStyleCnt="0"/>
      <dgm:spPr/>
    </dgm:pt>
    <dgm:pt modelId="{DB1BD8E1-5C68-4C74-A3AB-4E86CCD15382}" type="pres">
      <dgm:prSet presAssocID="{B2940AC6-08B0-4D67-B054-1944CCD75EB3}" presName="background4" presStyleLbl="node4" presStyleIdx="19" presStyleCnt="20"/>
      <dgm:spPr>
        <a:solidFill>
          <a:srgbClr val="2581C4"/>
        </a:solidFill>
      </dgm:spPr>
    </dgm:pt>
    <dgm:pt modelId="{F548E0ED-9DF0-4269-B735-2125C5BD9AF1}" type="pres">
      <dgm:prSet presAssocID="{B2940AC6-08B0-4D67-B054-1944CCD75EB3}" presName="text4" presStyleLbl="fgAcc4" presStyleIdx="19" presStyleCnt="20" custScaleX="315901">
        <dgm:presLayoutVars>
          <dgm:chPref val="3"/>
        </dgm:presLayoutVars>
      </dgm:prSet>
      <dgm:spPr/>
    </dgm:pt>
    <dgm:pt modelId="{B93B74C3-8977-4F23-9CB7-3D1C1081B757}" type="pres">
      <dgm:prSet presAssocID="{B2940AC6-08B0-4D67-B054-1944CCD75EB3}" presName="hierChild5" presStyleCnt="0"/>
      <dgm:spPr/>
    </dgm:pt>
    <dgm:pt modelId="{AD92D0A8-6E37-4C16-B67B-4EDC927421D4}" type="pres">
      <dgm:prSet presAssocID="{E8AF04A4-5A9A-4A34-9551-DEE5D0EB7E2B}" presName="Name10" presStyleLbl="parChTrans1D2" presStyleIdx="4" presStyleCnt="5"/>
      <dgm:spPr/>
    </dgm:pt>
    <dgm:pt modelId="{0EF8009A-E93D-4149-914E-5C9A05D7E567}" type="pres">
      <dgm:prSet presAssocID="{86A7534E-DCD0-4C9D-8849-12383B11969F}" presName="hierRoot2" presStyleCnt="0"/>
      <dgm:spPr/>
    </dgm:pt>
    <dgm:pt modelId="{295B0650-56E5-426A-A1B6-73B59F9AC979}" type="pres">
      <dgm:prSet presAssocID="{86A7534E-DCD0-4C9D-8849-12383B11969F}" presName="composite2" presStyleCnt="0"/>
      <dgm:spPr/>
    </dgm:pt>
    <dgm:pt modelId="{F374B52B-53FD-4FA6-ABBE-F4870760258C}" type="pres">
      <dgm:prSet presAssocID="{86A7534E-DCD0-4C9D-8849-12383B11969F}" presName="background2" presStyleLbl="node2" presStyleIdx="4" presStyleCnt="5"/>
      <dgm:spPr>
        <a:solidFill>
          <a:schemeClr val="accent6"/>
        </a:solidFill>
      </dgm:spPr>
    </dgm:pt>
    <dgm:pt modelId="{C3BC0DAD-FD25-4C06-A044-7DE88AB833AF}" type="pres">
      <dgm:prSet presAssocID="{86A7534E-DCD0-4C9D-8849-12383B11969F}" presName="text2" presStyleLbl="fgAcc2" presStyleIdx="4" presStyleCnt="5" custScaleX="339781">
        <dgm:presLayoutVars>
          <dgm:chPref val="3"/>
        </dgm:presLayoutVars>
      </dgm:prSet>
      <dgm:spPr/>
    </dgm:pt>
    <dgm:pt modelId="{D820FE95-AF5B-4487-9D02-90E6E00B277D}" type="pres">
      <dgm:prSet presAssocID="{86A7534E-DCD0-4C9D-8849-12383B11969F}" presName="hierChild3" presStyleCnt="0"/>
      <dgm:spPr/>
    </dgm:pt>
    <dgm:pt modelId="{9CCC87BB-CCE6-49C6-A4A7-8DDAD140CD31}" type="pres">
      <dgm:prSet presAssocID="{0B76049F-451E-49AC-B03B-23A1CB735F55}" presName="Name17" presStyleLbl="parChTrans1D3" presStyleIdx="4" presStyleCnt="5"/>
      <dgm:spPr/>
    </dgm:pt>
    <dgm:pt modelId="{18CB80AE-EEBC-4137-B22B-8A19A29C98CE}" type="pres">
      <dgm:prSet presAssocID="{85910F2F-024B-4C06-82D4-68F8F042ED00}" presName="hierRoot3" presStyleCnt="0"/>
      <dgm:spPr/>
    </dgm:pt>
    <dgm:pt modelId="{B3B17193-2EB4-4260-B13F-D267849AE3DC}" type="pres">
      <dgm:prSet presAssocID="{85910F2F-024B-4C06-82D4-68F8F042ED00}" presName="composite3" presStyleCnt="0"/>
      <dgm:spPr/>
    </dgm:pt>
    <dgm:pt modelId="{251F890F-6182-4C89-BADE-C202D50050CB}" type="pres">
      <dgm:prSet presAssocID="{85910F2F-024B-4C06-82D4-68F8F042ED00}" presName="background3" presStyleLbl="node3" presStyleIdx="4" presStyleCnt="5"/>
      <dgm:spPr>
        <a:solidFill>
          <a:srgbClr val="2581C4"/>
        </a:solidFill>
      </dgm:spPr>
    </dgm:pt>
    <dgm:pt modelId="{6C32D201-B9DE-4935-856B-806C10C528A1}" type="pres">
      <dgm:prSet presAssocID="{85910F2F-024B-4C06-82D4-68F8F042ED00}" presName="text3" presStyleLbl="fgAcc3" presStyleIdx="4" presStyleCnt="5" custScaleX="315901">
        <dgm:presLayoutVars>
          <dgm:chPref val="3"/>
        </dgm:presLayoutVars>
      </dgm:prSet>
      <dgm:spPr/>
    </dgm:pt>
    <dgm:pt modelId="{59B2A46E-FF01-4FED-B7AC-035840F6050A}" type="pres">
      <dgm:prSet presAssocID="{85910F2F-024B-4C06-82D4-68F8F042ED00}" presName="hierChild4" presStyleCnt="0"/>
      <dgm:spPr/>
    </dgm:pt>
  </dgm:ptLst>
  <dgm:cxnLst>
    <dgm:cxn modelId="{B046A502-FC18-442A-8F93-148E796AC3FA}" srcId="{7BC0A363-7880-4403-BD7A-D15E542F0A54}" destId="{035FC854-ED75-417F-A9B0-422EE2243BAF}" srcOrd="0" destOrd="0" parTransId="{B4371891-2268-4924-81DD-978BC4055CAD}" sibTransId="{AD493C24-004B-4406-88D8-00F9E90F7BF8}"/>
    <dgm:cxn modelId="{4DB91C05-0BA4-4520-957B-DC498CB405C8}" srcId="{86A7534E-DCD0-4C9D-8849-12383B11969F}" destId="{85910F2F-024B-4C06-82D4-68F8F042ED00}" srcOrd="0" destOrd="0" parTransId="{0B76049F-451E-49AC-B03B-23A1CB735F55}" sibTransId="{8C8BFA71-7326-44D1-8BE1-B14A747B120B}"/>
    <dgm:cxn modelId="{FDD94F0C-8B3F-46FE-9C7A-12901FBD64B7}" srcId="{A8603955-2A82-473A-A7F1-18B50FDBB758}" destId="{67747512-F1E1-4ACD-8802-9B00C734956D}" srcOrd="0" destOrd="0" parTransId="{FDB0E3AB-1EEA-4236-812E-A78A7FA4B0F2}" sibTransId="{E453045A-546C-4B92-88E6-F7B7CD8247E7}"/>
    <dgm:cxn modelId="{3EA12A0F-ADA1-43CE-907E-AC67CB794CD1}" type="presOf" srcId="{F2F70036-52C8-465E-B03F-8A44FB7CF82E}" destId="{0647F4F6-28FA-410A-8F84-66D0815103C2}" srcOrd="0" destOrd="0" presId="urn:microsoft.com/office/officeart/2005/8/layout/hierarchy1"/>
    <dgm:cxn modelId="{5957470F-D236-414A-A09E-91032172BBE0}" srcId="{DB993952-D797-4B86-B8A1-7B9D95C865E0}" destId="{8BA3E628-D8FC-4BC5-B1B1-A4C7E75632D0}" srcOrd="0" destOrd="0" parTransId="{D08BA414-7DF8-458C-8BC8-04D0166E2C58}" sibTransId="{664CE245-D090-41D3-BA84-9C384F4C1535}"/>
    <dgm:cxn modelId="{CB1E8913-FEC3-4EEA-9B3A-A6600FD9E824}" type="presOf" srcId="{035FC854-ED75-417F-A9B0-422EE2243BAF}" destId="{312C508E-7429-4E9D-A450-CA2A52A958C7}" srcOrd="0" destOrd="0" presId="urn:microsoft.com/office/officeart/2005/8/layout/hierarchy1"/>
    <dgm:cxn modelId="{69061B18-BC3F-4B40-99B5-0CE359D883BF}" type="presOf" srcId="{2050B43D-7DA0-4002-B5A2-C88A379EC932}" destId="{AB77DCC2-2DEF-4E52-897B-3736ED3BF200}" srcOrd="0" destOrd="0" presId="urn:microsoft.com/office/officeart/2005/8/layout/hierarchy1"/>
    <dgm:cxn modelId="{F1E0F81A-7B54-47BE-A427-951D03889CB4}" type="presOf" srcId="{6F82C034-4752-41E7-AA07-F1EBCC229B5A}" destId="{CA757D8D-DFEB-4FF0-AD32-6BE53BC6E84A}" srcOrd="0" destOrd="0" presId="urn:microsoft.com/office/officeart/2005/8/layout/hierarchy1"/>
    <dgm:cxn modelId="{D6B4651E-C58E-4A8F-A8C2-CE1510C7CC4B}" type="presOf" srcId="{8121855A-3C80-4F84-A53E-FA8472E2340F}" destId="{9136E5A9-5B80-4FB7-B382-C8D372D3E90A}" srcOrd="0" destOrd="0" presId="urn:microsoft.com/office/officeart/2005/8/layout/hierarchy1"/>
    <dgm:cxn modelId="{C4F06420-2119-45FF-A586-A0CE37E167BF}" srcId="{A2B1CFB5-BD0B-4E58-8B73-D08DAA5C0262}" destId="{86A7534E-DCD0-4C9D-8849-12383B11969F}" srcOrd="4" destOrd="0" parTransId="{E8AF04A4-5A9A-4A34-9551-DEE5D0EB7E2B}" sibTransId="{AAC94AAF-FA21-419E-A220-B43003344304}"/>
    <dgm:cxn modelId="{7E1A3723-28B9-445C-89B0-012602BFDAD4}" srcId="{254B8DA2-941B-486D-BDC5-9E622EBE855D}" destId="{E7E8F0F6-DFCF-48E7-8472-5BC544B3C1B6}" srcOrd="0" destOrd="0" parTransId="{A58711BD-2049-4788-A992-6E2636EF95CA}" sibTransId="{EB250A7B-1E05-43A7-8FCE-BD5F53991EAA}"/>
    <dgm:cxn modelId="{2F940825-D4C6-4259-8F1D-BCD7E0BBFE1A}" type="presOf" srcId="{67747512-F1E1-4ACD-8802-9B00C734956D}" destId="{1551FD87-E583-42D3-8D93-DD7DC8C6C544}" srcOrd="0" destOrd="0" presId="urn:microsoft.com/office/officeart/2005/8/layout/hierarchy1"/>
    <dgm:cxn modelId="{99360B2A-C9B7-4CDC-B206-B56DBE2EE780}" srcId="{A2B1CFB5-BD0B-4E58-8B73-D08DAA5C0262}" destId="{F48AF7A4-8647-4A4A-BA42-0641819235B7}" srcOrd="0" destOrd="0" parTransId="{985FADA9-8BFF-49A6-A569-0947AF282D16}" sibTransId="{3AD0DBB3-E5FA-4753-B5AB-F94A93815235}"/>
    <dgm:cxn modelId="{6365012D-D973-460A-8A13-C1CB19B14A01}" type="presOf" srcId="{C5F12712-EFE8-4755-BF76-F2E413AFDDD6}" destId="{72173A87-E3F1-4332-AF32-6C7A66446E25}" srcOrd="0" destOrd="0" presId="urn:microsoft.com/office/officeart/2005/8/layout/hierarchy1"/>
    <dgm:cxn modelId="{61912C2F-3EA6-455E-A71A-FDD193B282C2}" type="presOf" srcId="{57CD6646-1347-4B47-A5F0-2E0FA1B8D8E3}" destId="{3A415A0C-8384-4491-8087-23D39C5D0FFD}" srcOrd="0" destOrd="0" presId="urn:microsoft.com/office/officeart/2005/8/layout/hierarchy1"/>
    <dgm:cxn modelId="{EBF5D931-6131-4C98-A1BD-3F824911EA58}" type="presOf" srcId="{E7E8F0F6-DFCF-48E7-8472-5BC544B3C1B6}" destId="{2175EFED-A06C-4283-B7DE-3AE66A761799}" srcOrd="0" destOrd="0" presId="urn:microsoft.com/office/officeart/2005/8/layout/hierarchy1"/>
    <dgm:cxn modelId="{02108B33-FD38-4DE4-8484-D28ED6E00693}" type="presOf" srcId="{30899DF9-ED01-4B5F-83A2-63DA11AE3867}" destId="{888652BD-E18E-41F5-B8BF-DFAA77C2B409}" srcOrd="0" destOrd="0" presId="urn:microsoft.com/office/officeart/2005/8/layout/hierarchy1"/>
    <dgm:cxn modelId="{9C83A334-82D1-4B32-88A0-4ACA0A55FA3D}" type="presOf" srcId="{CE8BD13B-AF82-44AF-BA64-3AE587A025C3}" destId="{ADD8A939-1F3C-4F9B-A402-00338169A8BB}" srcOrd="0" destOrd="0" presId="urn:microsoft.com/office/officeart/2005/8/layout/hierarchy1"/>
    <dgm:cxn modelId="{C7657337-1E38-4B3B-91DD-F830A64A01BD}" srcId="{A2B1CFB5-BD0B-4E58-8B73-D08DAA5C0262}" destId="{ABE918E6-7DEA-44C9-A790-0FEC18F9CF26}" srcOrd="3" destOrd="0" parTransId="{9E1096A1-C94E-48BD-92DA-C96CE2559CDC}" sibTransId="{949534F0-CFBE-477C-A012-835BD66015DA}"/>
    <dgm:cxn modelId="{7633B438-6A68-4158-9761-3E1AD3A79BB1}" type="presOf" srcId="{D08BA414-7DF8-458C-8BC8-04D0166E2C58}" destId="{F8636AE0-2333-46B3-8663-545C3CFA8D3C}" srcOrd="0" destOrd="0" presId="urn:microsoft.com/office/officeart/2005/8/layout/hierarchy1"/>
    <dgm:cxn modelId="{CF634D3B-C698-4331-9DDB-7B45F1113823}" srcId="{6F82C034-4752-41E7-AA07-F1EBCC229B5A}" destId="{C5F12712-EFE8-4755-BF76-F2E413AFDDD6}" srcOrd="0" destOrd="0" parTransId="{60B38EDA-3738-4966-A8AC-B50A59AE2401}" sibTransId="{F4D9AD48-0B3A-433D-A8F9-DD28936D1981}"/>
    <dgm:cxn modelId="{7B81903D-6C9C-48D3-A6FE-4B403C25359E}" type="presOf" srcId="{9E110234-F7B5-4D41-9119-951870F5105F}" destId="{CD1D1FAA-7426-413D-A503-170BDC7AC8C7}" srcOrd="0" destOrd="0" presId="urn:microsoft.com/office/officeart/2005/8/layout/hierarchy1"/>
    <dgm:cxn modelId="{71A3A23E-FD9B-4E3A-AA16-E8FBEEF2A975}" srcId="{A2B1CFB5-BD0B-4E58-8B73-D08DAA5C0262}" destId="{DB993952-D797-4B86-B8A1-7B9D95C865E0}" srcOrd="2" destOrd="0" parTransId="{7453BFA7-6903-485A-9BCD-69C54113FD8B}" sibTransId="{E8C3D75A-67E8-4D6D-B29D-B2D9744E80A2}"/>
    <dgm:cxn modelId="{FFD19D5B-61A4-4E8C-B193-D667DD4C895B}" type="presOf" srcId="{1203A440-5B8F-43EA-AD48-A2DE743BB1A0}" destId="{630D7A24-5DA9-450E-BE1B-6B09010B1DF5}" srcOrd="0" destOrd="0" presId="urn:microsoft.com/office/officeart/2005/8/layout/hierarchy1"/>
    <dgm:cxn modelId="{1A6CDD5C-EDD6-4746-B7F4-BCEF3EB08214}" type="presOf" srcId="{11AC1055-80C2-46FB-9924-98BBE0B0AA82}" destId="{2CCF83F0-0739-4967-AB57-7C724D8E91EB}" srcOrd="0" destOrd="0" presId="urn:microsoft.com/office/officeart/2005/8/layout/hierarchy1"/>
    <dgm:cxn modelId="{D26C3D5D-C34D-4A39-B3A2-E42D8D7EF9AD}" type="presOf" srcId="{F645389A-2566-485A-AC21-67F6FEB1F348}" destId="{26BBE6F3-FF00-4251-803B-A1059B2CA2DA}" srcOrd="0" destOrd="0" presId="urn:microsoft.com/office/officeart/2005/8/layout/hierarchy1"/>
    <dgm:cxn modelId="{79DE2261-7F37-4F52-A2FD-C0ECE2F7E61E}" type="presOf" srcId="{A2B1CFB5-BD0B-4E58-8B73-D08DAA5C0262}" destId="{96A79279-FCCB-40B2-91CE-7F4A663D9B5F}" srcOrd="0" destOrd="0" presId="urn:microsoft.com/office/officeart/2005/8/layout/hierarchy1"/>
    <dgm:cxn modelId="{08271D44-3FC9-4494-AFFF-9D1A9DD4F0E9}" type="presOf" srcId="{DB993952-D797-4B86-B8A1-7B9D95C865E0}" destId="{29DF0A65-DD01-42A2-A7B9-5EF658B68956}" srcOrd="0" destOrd="0" presId="urn:microsoft.com/office/officeart/2005/8/layout/hierarchy1"/>
    <dgm:cxn modelId="{97E70566-8B7A-4767-AB1E-4D0FB702E767}" type="presOf" srcId="{2C0E066B-9ECE-4DF9-9186-D00D60F6538B}" destId="{4BADCCC3-D505-4853-B346-F208DE2083AA}" srcOrd="0" destOrd="0" presId="urn:microsoft.com/office/officeart/2005/8/layout/hierarchy1"/>
    <dgm:cxn modelId="{0AFF1249-2A6B-4A4C-AF95-21DA1322952A}" srcId="{F48AF7A4-8647-4A4A-BA42-0641819235B7}" destId="{EF87ED89-3FA6-4B72-8AD7-8D555E18168E}" srcOrd="0" destOrd="0" parTransId="{E8B76BAD-3615-4B5C-A427-C830FB43450B}" sibTransId="{09092A13-DBB0-44B3-8CBD-335F6308EE80}"/>
    <dgm:cxn modelId="{56171969-499B-45D7-86C2-D25B138891A6}" type="presOf" srcId="{21C843A8-0DCC-4EEC-B9C0-8A83036CD486}" destId="{71DA603F-831D-4E8B-9AC0-826E16169E3F}" srcOrd="0" destOrd="0" presId="urn:microsoft.com/office/officeart/2005/8/layout/hierarchy1"/>
    <dgm:cxn modelId="{E59F776A-8EE3-41A8-BE61-DB9E1EFDA415}" type="presOf" srcId="{86A7534E-DCD0-4C9D-8849-12383B11969F}" destId="{C3BC0DAD-FD25-4C06-A044-7DE88AB833AF}" srcOrd="0" destOrd="0" presId="urn:microsoft.com/office/officeart/2005/8/layout/hierarchy1"/>
    <dgm:cxn modelId="{EE84AF6A-9F39-4AE4-930C-DD84272EB01E}" type="presOf" srcId="{F3D76475-D4A2-4463-BA72-BBBA09B26722}" destId="{628ADF6B-FC81-40E2-861E-30E91B2CC90E}" srcOrd="0" destOrd="0" presId="urn:microsoft.com/office/officeart/2005/8/layout/hierarchy1"/>
    <dgm:cxn modelId="{8CFD986B-7160-4D8B-81E5-4CC0D44EDE1B}" type="presOf" srcId="{3FF5DFDE-682D-437F-AA99-1EAE84DEA961}" destId="{B4808F63-EBB8-4405-ABD1-36D0AB89A7AD}" srcOrd="0" destOrd="0" presId="urn:microsoft.com/office/officeart/2005/8/layout/hierarchy1"/>
    <dgm:cxn modelId="{50D7DD4C-2A2A-411F-98B3-E0A9DFA83896}" type="presOf" srcId="{A757DEB0-F0CC-4B5C-87EC-3FA668AF6EEF}" destId="{57086830-3E74-43BE-B554-D8418F6B52B7}" srcOrd="0" destOrd="0" presId="urn:microsoft.com/office/officeart/2005/8/layout/hierarchy1"/>
    <dgm:cxn modelId="{B114546E-6666-4640-A587-5BFDC4157B8F}" srcId="{3BB11E01-0B95-4CC4-98E9-909D951968C2}" destId="{AA3FAF3B-2368-40F6-A6B4-7A063BEA73AB}" srcOrd="0" destOrd="0" parTransId="{11AC1055-80C2-46FB-9924-98BBE0B0AA82}" sibTransId="{29858662-445A-4B5D-AB9F-C343CC5978E1}"/>
    <dgm:cxn modelId="{43592A6F-397A-4F90-B98B-22BF71D3EF63}" srcId="{3D14C3D8-62B7-491F-A794-4BF1B0EE55A0}" destId="{56C965D7-8C37-47F0-ADA3-6C25CD65DCD8}" srcOrd="0" destOrd="0" parTransId="{909F3ACC-E624-4E27-96D3-BA17532F43D2}" sibTransId="{B27B2E6A-0E55-433F-9813-354A66CE62EF}"/>
    <dgm:cxn modelId="{8B6E566F-A636-420D-8F44-03A4DEAA7778}" type="presOf" srcId="{A7FF71BE-F001-41D1-9F21-F2C48BA84E39}" destId="{5C12DCC7-AEF5-45FF-B44E-464C75414AA3}" srcOrd="0" destOrd="0" presId="urn:microsoft.com/office/officeart/2005/8/layout/hierarchy1"/>
    <dgm:cxn modelId="{E2CDB36F-5D17-4215-9E71-69CF2E1A2790}" srcId="{8BA3E628-D8FC-4BC5-B1B1-A4C7E75632D0}" destId="{2050B43D-7DA0-4002-B5A2-C88A379EC932}" srcOrd="0" destOrd="0" parTransId="{83AF4277-F1BC-487A-946F-6091E4AEAD2D}" sibTransId="{6A099A40-ECF9-454E-90CE-A9D8919A366B}"/>
    <dgm:cxn modelId="{6B806F70-1696-4E80-B4D3-B85A3C3282FB}" type="presOf" srcId="{9E1096A1-C94E-48BD-92DA-C96CE2559CDC}" destId="{B35A0CB9-5FDD-4354-AD3A-791718DE050F}" srcOrd="0" destOrd="0" presId="urn:microsoft.com/office/officeart/2005/8/layout/hierarchy1"/>
    <dgm:cxn modelId="{0E3FF352-2ED2-44C1-9559-87EE9EC32792}" srcId="{A757DEB0-F0CC-4B5C-87EC-3FA668AF6EEF}" destId="{A8603955-2A82-473A-A7F1-18B50FDBB758}" srcOrd="0" destOrd="0" parTransId="{F3E5B076-7042-4E1F-A0E9-36AC5A1B84E9}" sibTransId="{DD2C1ACF-BDF6-403D-8EAD-8851B2A52C26}"/>
    <dgm:cxn modelId="{03A8FA52-FF3C-43C7-83A0-91091A240C3F}" type="presOf" srcId="{909F3ACC-E624-4E27-96D3-BA17532F43D2}" destId="{FE823B30-E7EE-4EB7-A0E7-BA6BE90481E9}" srcOrd="0" destOrd="0" presId="urn:microsoft.com/office/officeart/2005/8/layout/hierarchy1"/>
    <dgm:cxn modelId="{7218AB56-A4BA-4A2A-AA5D-903A5C6C6FD7}" type="presOf" srcId="{DC451551-5C17-4211-BA46-9806D795EE8C}" destId="{026C4730-F4A6-4A87-A258-BE930ACF2CCC}" srcOrd="0" destOrd="0" presId="urn:microsoft.com/office/officeart/2005/8/layout/hierarchy1"/>
    <dgm:cxn modelId="{0766C358-5855-4B0F-AA29-36ADF2D66A78}" srcId="{48AE7956-C3B7-4934-91F4-0305AFCCF671}" destId="{A2B1CFB5-BD0B-4E58-8B73-D08DAA5C0262}" srcOrd="0" destOrd="0" parTransId="{B1360E11-EF63-40BE-9A7F-D0B4BFEF1DDD}" sibTransId="{BC909DA7-D6C1-4722-9AEC-DAA475D85793}"/>
    <dgm:cxn modelId="{39B3F579-239A-409F-B4E4-EC7D879D681D}" srcId="{2050B43D-7DA0-4002-B5A2-C88A379EC932}" destId="{7BC0A363-7880-4403-BD7A-D15E542F0A54}" srcOrd="0" destOrd="0" parTransId="{3B8C56B4-D817-4454-B607-CBF0EE1C79C6}" sibTransId="{D297B8B4-7900-4CCF-85AA-4CF45F1C8851}"/>
    <dgm:cxn modelId="{A5AA7A7E-23DE-4668-9042-EAB25F6DF226}" srcId="{DC451551-5C17-4211-BA46-9806D795EE8C}" destId="{6F82C034-4752-41E7-AA07-F1EBCC229B5A}" srcOrd="0" destOrd="0" parTransId="{417C2666-FAAA-41C6-A5D1-FD3F48AB4F50}" sibTransId="{CCC11FFD-08AC-4E92-8519-556BD5DA879B}"/>
    <dgm:cxn modelId="{DCC7217F-9852-4F56-9123-AA927678CAFB}" type="presOf" srcId="{BF554698-21B7-4223-9D1B-44860DC9C81F}" destId="{2BF51980-128E-4EBC-BCAB-C6F523E56F92}" srcOrd="0" destOrd="0" presId="urn:microsoft.com/office/officeart/2005/8/layout/hierarchy1"/>
    <dgm:cxn modelId="{0419DF86-F328-45DF-86FD-BDD34B5EDB8C}" srcId="{C5F12712-EFE8-4755-BF76-F2E413AFDDD6}" destId="{254B8DA2-941B-486D-BDC5-9E622EBE855D}" srcOrd="0" destOrd="0" parTransId="{FD833490-6CE1-4B92-A54E-B9226B9CF8AB}" sibTransId="{F78826A7-EEFB-48FC-A2F9-E3E705C8A1B6}"/>
    <dgm:cxn modelId="{178F8D8D-B9DD-46C0-95F2-39290B6A7DC6}" type="presOf" srcId="{B2940AC6-08B0-4D67-B054-1944CCD75EB3}" destId="{F548E0ED-9DF0-4269-B735-2125C5BD9AF1}" srcOrd="0" destOrd="0" presId="urn:microsoft.com/office/officeart/2005/8/layout/hierarchy1"/>
    <dgm:cxn modelId="{EB50D08E-DF0E-4323-80BF-09ABA6AD982D}" srcId="{3FF5DFDE-682D-437F-AA99-1EAE84DEA961}" destId="{CE8BD13B-AF82-44AF-BA64-3AE587A025C3}" srcOrd="0" destOrd="0" parTransId="{A7FF71BE-F001-41D1-9F21-F2C48BA84E39}" sibTransId="{AACEC64E-1BEF-41BB-8E46-CD5261A3C32E}"/>
    <dgm:cxn modelId="{7FD7B48F-DAF4-467A-AC62-8BC1FD363BCF}" type="presOf" srcId="{48AE7956-C3B7-4934-91F4-0305AFCCF671}" destId="{30AA1855-92AB-435C-9A2E-ED8E003A34C3}" srcOrd="0" destOrd="0" presId="urn:microsoft.com/office/officeart/2005/8/layout/hierarchy1"/>
    <dgm:cxn modelId="{D2DA1292-2070-4E97-9F1D-C0F636F56250}" type="presOf" srcId="{F3E5B076-7042-4E1F-A0E9-36AC5A1B84E9}" destId="{DDEA075B-0D4D-48AE-A907-7EBD90632F04}" srcOrd="0" destOrd="0" presId="urn:microsoft.com/office/officeart/2005/8/layout/hierarchy1"/>
    <dgm:cxn modelId="{2F264894-0B1A-4FC9-921C-306C4AAD9599}" type="presOf" srcId="{791CE029-4D5E-4B9F-B621-A8FFF8833575}" destId="{C4544563-E991-4C5D-9449-E8C2D96EBDCC}" srcOrd="0" destOrd="0" presId="urn:microsoft.com/office/officeart/2005/8/layout/hierarchy1"/>
    <dgm:cxn modelId="{4365E294-03AF-4937-9A87-B6A22E776E6D}" srcId="{BF554698-21B7-4223-9D1B-44860DC9C81F}" destId="{DC451551-5C17-4211-BA46-9806D795EE8C}" srcOrd="0" destOrd="0" parTransId="{F3D76475-D4A2-4463-BA72-BBBA09B26722}" sibTransId="{E3FFE16E-2B94-469C-9476-3D4042C64D16}"/>
    <dgm:cxn modelId="{2E1B2696-B536-456A-9DAF-9092ED6E26F8}" type="presOf" srcId="{FD833490-6CE1-4B92-A54E-B9226B9CF8AB}" destId="{849F0CB2-D008-48D2-A440-F5C27293C9ED}" srcOrd="0" destOrd="0" presId="urn:microsoft.com/office/officeart/2005/8/layout/hierarchy1"/>
    <dgm:cxn modelId="{3FA20097-A01D-4324-8018-A5919017087A}" type="presOf" srcId="{AA3FAF3B-2368-40F6-A6B4-7A063BEA73AB}" destId="{169A8F71-7A45-44FB-95E0-A32C15C109B4}" srcOrd="0" destOrd="0" presId="urn:microsoft.com/office/officeart/2005/8/layout/hierarchy1"/>
    <dgm:cxn modelId="{B747E998-9CEE-4EE5-8F39-B9C45F8FB4E9}" type="presOf" srcId="{3FB9B7EC-A92D-4103-AF2F-0FD7D9533D5B}" destId="{37FA1BE5-AF09-4EB6-BC8C-EEAEF26FE4F1}" srcOrd="0" destOrd="0" presId="urn:microsoft.com/office/officeart/2005/8/layout/hierarchy1"/>
    <dgm:cxn modelId="{58FA4099-2D1E-4BB6-8E31-B58EDFB92C68}" type="presOf" srcId="{60B38EDA-3738-4966-A8AC-B50A59AE2401}" destId="{82A3339E-46FC-4D2D-97A8-1A9EBEB7837C}" srcOrd="0" destOrd="0" presId="urn:microsoft.com/office/officeart/2005/8/layout/hierarchy1"/>
    <dgm:cxn modelId="{80068399-7FFC-4CDE-816D-B29223BDB258}" type="presOf" srcId="{A58711BD-2049-4788-A992-6E2636EF95CA}" destId="{F06D93C8-CA08-41D4-9D13-A96196F614C7}" srcOrd="0" destOrd="0" presId="urn:microsoft.com/office/officeart/2005/8/layout/hierarchy1"/>
    <dgm:cxn modelId="{367C3F9E-B435-45C5-897A-8AB6BE643333}" type="presOf" srcId="{83AF4277-F1BC-487A-946F-6091E4AEAD2D}" destId="{7A28BF96-E361-456B-8D4F-8D751E401477}" srcOrd="0" destOrd="0" presId="urn:microsoft.com/office/officeart/2005/8/layout/hierarchy1"/>
    <dgm:cxn modelId="{29D117A1-D27A-4193-95ED-360C9FF1BD9D}" type="presOf" srcId="{6AAADBC7-3566-4C08-A5DE-3582F70FF25C}" destId="{2CCC009E-69FE-4E73-AFB9-6081C204D7CD}" srcOrd="0" destOrd="0" presId="urn:microsoft.com/office/officeart/2005/8/layout/hierarchy1"/>
    <dgm:cxn modelId="{600393A5-42DD-401E-900D-7EA5A2A9A2F6}" type="presOf" srcId="{417C2666-FAAA-41C6-A5D1-FD3F48AB4F50}" destId="{38D11D96-9278-4CAE-82D1-DC11E688EE8B}" srcOrd="0" destOrd="0" presId="urn:microsoft.com/office/officeart/2005/8/layout/hierarchy1"/>
    <dgm:cxn modelId="{FEFFA8A5-38C9-4EAD-83B8-CDF1BA8EFE33}" srcId="{A2B1CFB5-BD0B-4E58-8B73-D08DAA5C0262}" destId="{3D14C3D8-62B7-491F-A794-4BF1B0EE55A0}" srcOrd="1" destOrd="0" parTransId="{791CE029-4D5E-4B9F-B621-A8FFF8833575}" sibTransId="{4FA1C20C-F6EE-43E0-BAB7-26D1E3FCBF76}"/>
    <dgm:cxn modelId="{DFAFDCA6-DA5A-4A06-9964-221181FE8C49}" type="presOf" srcId="{E8AF04A4-5A9A-4A34-9551-DEE5D0EB7E2B}" destId="{AD92D0A8-6E37-4C16-B67B-4EDC927421D4}" srcOrd="0" destOrd="0" presId="urn:microsoft.com/office/officeart/2005/8/layout/hierarchy1"/>
    <dgm:cxn modelId="{6E97F9A6-59C6-48DE-BEEF-E9127A3FDFAF}" srcId="{ABE918E6-7DEA-44C9-A790-0FEC18F9CF26}" destId="{F645389A-2566-485A-AC21-67F6FEB1F348}" srcOrd="0" destOrd="0" parTransId="{2C0E066B-9ECE-4DF9-9186-D00D60F6538B}" sibTransId="{8213F5D9-017A-4EEE-8E67-F8DC3442F075}"/>
    <dgm:cxn modelId="{30682CAD-2531-48F5-9B0A-9D5386A27F88}" type="presOf" srcId="{3BB11E01-0B95-4CC4-98E9-909D951968C2}" destId="{9976EA64-8CC4-4FAC-AE84-B17FC1490189}" srcOrd="0" destOrd="0" presId="urn:microsoft.com/office/officeart/2005/8/layout/hierarchy1"/>
    <dgm:cxn modelId="{7DF409B2-46FA-4D86-9787-E1107DCA7951}" type="presOf" srcId="{3CA32B60-7645-44D7-8F9B-B2C1EFC2EFEA}" destId="{BF84720A-9916-4CAE-BBA1-9B26066CC01C}" srcOrd="0" destOrd="0" presId="urn:microsoft.com/office/officeart/2005/8/layout/hierarchy1"/>
    <dgm:cxn modelId="{FDC04FB7-4EA6-4695-A11B-868F652BD99B}" type="presOf" srcId="{E8B76BAD-3615-4B5C-A427-C830FB43450B}" destId="{B7981E20-2822-45B6-BECD-F279D3539E49}" srcOrd="0" destOrd="0" presId="urn:microsoft.com/office/officeart/2005/8/layout/hierarchy1"/>
    <dgm:cxn modelId="{EB7DABB9-EC03-4F17-B804-F2029FAACBF7}" type="presOf" srcId="{3B8C56B4-D817-4454-B607-CBF0EE1C79C6}" destId="{454EE813-EA18-4E68-8800-1BF500E9D59C}" srcOrd="0" destOrd="0" presId="urn:microsoft.com/office/officeart/2005/8/layout/hierarchy1"/>
    <dgm:cxn modelId="{DF696BBC-92CB-4D7F-ACAF-D147D8E0785C}" type="presOf" srcId="{B4371891-2268-4924-81DD-978BC4055CAD}" destId="{D4D21E21-7228-45FC-A082-F8003EE0F304}" srcOrd="0" destOrd="0" presId="urn:microsoft.com/office/officeart/2005/8/layout/hierarchy1"/>
    <dgm:cxn modelId="{40063FBD-0757-44EE-BDE9-56916DAAE854}" srcId="{56C965D7-8C37-47F0-ADA3-6C25CD65DCD8}" destId="{3FF5DFDE-682D-437F-AA99-1EAE84DEA961}" srcOrd="0" destOrd="0" parTransId="{6AAADBC7-3566-4C08-A5DE-3582F70FF25C}" sibTransId="{35B42140-E0E7-4891-9197-DE5DEF8FF1DC}"/>
    <dgm:cxn modelId="{FDB09AC2-9ACF-43F9-A79F-56C16E32DD16}" srcId="{CE8BD13B-AF82-44AF-BA64-3AE587A025C3}" destId="{A757DEB0-F0CC-4B5C-87EC-3FA668AF6EEF}" srcOrd="0" destOrd="0" parTransId="{57CD6646-1347-4B47-A5F0-2E0FA1B8D8E3}" sibTransId="{E73466CA-F6EB-4002-B7FB-8661AC616DE0}"/>
    <dgm:cxn modelId="{17076CC9-F5B0-426A-AFDF-EC61CAF5FA4E}" type="presOf" srcId="{A8603955-2A82-473A-A7F1-18B50FDBB758}" destId="{EC1F40C5-EA3E-4E96-BFCB-0FABE1D9BE39}" srcOrd="0" destOrd="0" presId="urn:microsoft.com/office/officeart/2005/8/layout/hierarchy1"/>
    <dgm:cxn modelId="{AE39AECD-A224-411B-A4B3-95E46EE2E365}" type="presOf" srcId="{0B76049F-451E-49AC-B03B-23A1CB735F55}" destId="{9CCC87BB-CCE6-49C6-A4A7-8DDAD140CD31}" srcOrd="0" destOrd="0" presId="urn:microsoft.com/office/officeart/2005/8/layout/hierarchy1"/>
    <dgm:cxn modelId="{9F38CDD0-676A-4AA0-9579-FF6F4FED9BC8}" type="presOf" srcId="{EF87ED89-3FA6-4B72-8AD7-8D555E18168E}" destId="{693B1DDF-A02C-437B-86AF-65176827CEBD}" srcOrd="0" destOrd="0" presId="urn:microsoft.com/office/officeart/2005/8/layout/hierarchy1"/>
    <dgm:cxn modelId="{6B7EBFD4-CB1B-4D8B-A846-7D4D437A7C03}" type="presOf" srcId="{72613698-AE47-446C-AC49-2AC597DDD318}" destId="{E6EED4CE-978A-4944-BAB7-35CACD1B3D1C}" srcOrd="0" destOrd="0" presId="urn:microsoft.com/office/officeart/2005/8/layout/hierarchy1"/>
    <dgm:cxn modelId="{A52D70DA-CBF8-4277-8B24-087593C85667}" srcId="{AA3FAF3B-2368-40F6-A6B4-7A063BEA73AB}" destId="{8121855A-3C80-4F84-A53E-FA8472E2340F}" srcOrd="0" destOrd="0" parTransId="{F2F70036-52C8-465E-B03F-8A44FB7CF82E}" sibTransId="{44F45205-061F-4354-9A4C-66E90346C30D}"/>
    <dgm:cxn modelId="{2FCEF8DB-EACB-419B-AD16-116E774C1B2B}" srcId="{EF87ED89-3FA6-4B72-8AD7-8D555E18168E}" destId="{1203A440-5B8F-43EA-AD48-A2DE743BB1A0}" srcOrd="0" destOrd="0" parTransId="{21C843A8-0DCC-4EEC-B9C0-8A83036CD486}" sibTransId="{1D0AE47A-6B29-4754-88C8-C68D4C850C31}"/>
    <dgm:cxn modelId="{D9838CE1-E03B-4C85-A890-2B90B059F1C5}" type="presOf" srcId="{ABE918E6-7DEA-44C9-A790-0FEC18F9CF26}" destId="{6E4929F5-A9B7-409C-AB9E-65697F459BD9}" srcOrd="0" destOrd="0" presId="urn:microsoft.com/office/officeart/2005/8/layout/hierarchy1"/>
    <dgm:cxn modelId="{CA5CE3E2-434B-4D62-BB74-0E4762E954A8}" type="presOf" srcId="{8BA3E628-D8FC-4BC5-B1B1-A4C7E75632D0}" destId="{3A3E8A17-F6ED-49CF-9B2E-9F44E51DBD21}" srcOrd="0" destOrd="0" presId="urn:microsoft.com/office/officeart/2005/8/layout/hierarchy1"/>
    <dgm:cxn modelId="{F5BBF9E2-38E9-4870-BFC7-6A4CCD57F230}" srcId="{035FC854-ED75-417F-A9B0-422EE2243BAF}" destId="{3BB11E01-0B95-4CC4-98E9-909D951968C2}" srcOrd="0" destOrd="0" parTransId="{3FB9B7EC-A92D-4103-AF2F-0FD7D9533D5B}" sibTransId="{F86C7456-4C3B-479E-9724-CE98C78F65F2}"/>
    <dgm:cxn modelId="{CB2BC1E3-B988-4786-8F04-A26D9D31C06B}" type="presOf" srcId="{3D14C3D8-62B7-491F-A794-4BF1B0EE55A0}" destId="{3F8D4FB4-6C3D-4764-AC8B-C527FD33E2E9}" srcOrd="0" destOrd="0" presId="urn:microsoft.com/office/officeart/2005/8/layout/hierarchy1"/>
    <dgm:cxn modelId="{DD0033E9-D4F8-4697-BF67-61A6A06B107F}" type="presOf" srcId="{85910F2F-024B-4C06-82D4-68F8F042ED00}" destId="{6C32D201-B9DE-4935-856B-806C10C528A1}" srcOrd="0" destOrd="0" presId="urn:microsoft.com/office/officeart/2005/8/layout/hierarchy1"/>
    <dgm:cxn modelId="{409B94E9-74C6-49BC-B08A-EEBC41381E0A}" type="presOf" srcId="{7BC0A363-7880-4403-BD7A-D15E542F0A54}" destId="{955F49AE-28AD-4A43-8080-D53E6E7AD157}" srcOrd="0" destOrd="0" presId="urn:microsoft.com/office/officeart/2005/8/layout/hierarchy1"/>
    <dgm:cxn modelId="{6FF70DEB-AE1B-497D-96F8-CEEFC8D973B8}" type="presOf" srcId="{56C965D7-8C37-47F0-ADA3-6C25CD65DCD8}" destId="{BBA6467B-9556-46B2-80E4-07A245651710}" srcOrd="0" destOrd="0" presId="urn:microsoft.com/office/officeart/2005/8/layout/hierarchy1"/>
    <dgm:cxn modelId="{E505B6EB-4A8C-4C08-9DAE-DB4A9DDD7E62}" srcId="{67747512-F1E1-4ACD-8802-9B00C734956D}" destId="{30899DF9-ED01-4B5F-83A2-63DA11AE3867}" srcOrd="0" destOrd="0" parTransId="{72613698-AE47-446C-AC49-2AC597DDD318}" sibTransId="{3BC86165-B535-4416-9E0E-85A5A42AAE88}"/>
    <dgm:cxn modelId="{D0FACEEF-D32F-4757-8C71-423F1B29AA86}" type="presOf" srcId="{985FADA9-8BFF-49A6-A569-0947AF282D16}" destId="{4B540794-8AA5-4DEB-9958-41C111778B46}" srcOrd="0" destOrd="0" presId="urn:microsoft.com/office/officeart/2005/8/layout/hierarchy1"/>
    <dgm:cxn modelId="{C53088F2-7FA7-4864-8B4A-2A60DAE28532}" type="presOf" srcId="{FDB0E3AB-1EEA-4236-812E-A78A7FA4B0F2}" destId="{CDE8A803-E55A-436D-AEF8-1155882D5430}" srcOrd="0" destOrd="0" presId="urn:microsoft.com/office/officeart/2005/8/layout/hierarchy1"/>
    <dgm:cxn modelId="{758D3FF6-1FB1-4D01-8286-D3FE74E06B63}" type="presOf" srcId="{7453BFA7-6903-485A-9BCD-69C54113FD8B}" destId="{3177B4EC-2BF5-4027-9DE2-B252BD1FCFDC}" srcOrd="0" destOrd="0" presId="urn:microsoft.com/office/officeart/2005/8/layout/hierarchy1"/>
    <dgm:cxn modelId="{037EFDF8-A0F4-4431-A36D-DB0BA9E769D1}" srcId="{1203A440-5B8F-43EA-AD48-A2DE743BB1A0}" destId="{BF554698-21B7-4223-9D1B-44860DC9C81F}" srcOrd="0" destOrd="0" parTransId="{3CA32B60-7645-44D7-8F9B-B2C1EFC2EFEA}" sibTransId="{907DD99C-38C6-4F2E-9D65-618CAAF7ADD4}"/>
    <dgm:cxn modelId="{D96061FC-B452-42D1-A3A5-FB2565068982}" type="presOf" srcId="{F48AF7A4-8647-4A4A-BA42-0641819235B7}" destId="{E6FE5931-27D3-4C58-802A-116730A77577}" srcOrd="0" destOrd="0" presId="urn:microsoft.com/office/officeart/2005/8/layout/hierarchy1"/>
    <dgm:cxn modelId="{07EAE3FC-6361-4C1B-A1DC-B37930C52293}" srcId="{F645389A-2566-485A-AC21-67F6FEB1F348}" destId="{B2940AC6-08B0-4D67-B054-1944CCD75EB3}" srcOrd="0" destOrd="0" parTransId="{9E110234-F7B5-4D41-9119-951870F5105F}" sibTransId="{863AD085-AC50-4458-9DC8-E424B559DDB0}"/>
    <dgm:cxn modelId="{EBFEFDFE-254E-4BC1-83B2-3C65CDA32C6C}" type="presOf" srcId="{254B8DA2-941B-486D-BDC5-9E622EBE855D}" destId="{D58AB22E-1326-4012-92A1-D4B791D2A99E}" srcOrd="0" destOrd="0" presId="urn:microsoft.com/office/officeart/2005/8/layout/hierarchy1"/>
    <dgm:cxn modelId="{EA4113C7-618C-4C21-9649-364B82563694}" type="presParOf" srcId="{30AA1855-92AB-435C-9A2E-ED8E003A34C3}" destId="{27A1EFC5-7759-43A4-B1AB-31D457FB5C7E}" srcOrd="0" destOrd="0" presId="urn:microsoft.com/office/officeart/2005/8/layout/hierarchy1"/>
    <dgm:cxn modelId="{3993B9A9-0131-4B5A-AB51-4EFCBD5FD2D1}" type="presParOf" srcId="{27A1EFC5-7759-43A4-B1AB-31D457FB5C7E}" destId="{AE6ADC3D-3535-4643-9F94-AFB21851E80A}" srcOrd="0" destOrd="0" presId="urn:microsoft.com/office/officeart/2005/8/layout/hierarchy1"/>
    <dgm:cxn modelId="{F3F5949E-4DA7-472E-A1B6-BD360E07046F}" type="presParOf" srcId="{AE6ADC3D-3535-4643-9F94-AFB21851E80A}" destId="{18352195-46C6-4E9B-971D-9485FBB96E44}" srcOrd="0" destOrd="0" presId="urn:microsoft.com/office/officeart/2005/8/layout/hierarchy1"/>
    <dgm:cxn modelId="{3223AA94-39F7-462D-9228-89959D04D873}" type="presParOf" srcId="{AE6ADC3D-3535-4643-9F94-AFB21851E80A}" destId="{96A79279-FCCB-40B2-91CE-7F4A663D9B5F}" srcOrd="1" destOrd="0" presId="urn:microsoft.com/office/officeart/2005/8/layout/hierarchy1"/>
    <dgm:cxn modelId="{4D58241F-42C1-413F-94E3-E36ABE0FDA55}" type="presParOf" srcId="{27A1EFC5-7759-43A4-B1AB-31D457FB5C7E}" destId="{F9B795BF-CB37-493C-ABBE-ABCD2E1E5C4D}" srcOrd="1" destOrd="0" presId="urn:microsoft.com/office/officeart/2005/8/layout/hierarchy1"/>
    <dgm:cxn modelId="{59271465-F59B-40A1-88A4-507617691708}" type="presParOf" srcId="{F9B795BF-CB37-493C-ABBE-ABCD2E1E5C4D}" destId="{4B540794-8AA5-4DEB-9958-41C111778B46}" srcOrd="0" destOrd="0" presId="urn:microsoft.com/office/officeart/2005/8/layout/hierarchy1"/>
    <dgm:cxn modelId="{B0967240-8FEB-474D-B6C8-7DF1C991F751}" type="presParOf" srcId="{F9B795BF-CB37-493C-ABBE-ABCD2E1E5C4D}" destId="{D1D99E33-C4C0-4818-BBF4-C9D7AD16E2DB}" srcOrd="1" destOrd="0" presId="urn:microsoft.com/office/officeart/2005/8/layout/hierarchy1"/>
    <dgm:cxn modelId="{E8DD7532-DBBB-4A4D-A8AD-C3CCBF7BF0ED}" type="presParOf" srcId="{D1D99E33-C4C0-4818-BBF4-C9D7AD16E2DB}" destId="{DBA8931B-9F9E-4A7A-8D59-735085077D57}" srcOrd="0" destOrd="0" presId="urn:microsoft.com/office/officeart/2005/8/layout/hierarchy1"/>
    <dgm:cxn modelId="{E4F9BC4D-F3B5-4923-BF53-645B6D7F9A28}" type="presParOf" srcId="{DBA8931B-9F9E-4A7A-8D59-735085077D57}" destId="{76BB1871-DAA3-48EF-98C5-FB6DB015CD1E}" srcOrd="0" destOrd="0" presId="urn:microsoft.com/office/officeart/2005/8/layout/hierarchy1"/>
    <dgm:cxn modelId="{B43631A5-066D-423D-BB63-F78132B1CB4F}" type="presParOf" srcId="{DBA8931B-9F9E-4A7A-8D59-735085077D57}" destId="{E6FE5931-27D3-4C58-802A-116730A77577}" srcOrd="1" destOrd="0" presId="urn:microsoft.com/office/officeart/2005/8/layout/hierarchy1"/>
    <dgm:cxn modelId="{72C30024-E267-4862-9526-FC05D75C1D57}" type="presParOf" srcId="{D1D99E33-C4C0-4818-BBF4-C9D7AD16E2DB}" destId="{F9CB81B2-CD94-4854-83D4-314D8B5C12B7}" srcOrd="1" destOrd="0" presId="urn:microsoft.com/office/officeart/2005/8/layout/hierarchy1"/>
    <dgm:cxn modelId="{215D8A42-034B-4C63-B84A-7337F895ADAF}" type="presParOf" srcId="{F9CB81B2-CD94-4854-83D4-314D8B5C12B7}" destId="{B7981E20-2822-45B6-BECD-F279D3539E49}" srcOrd="0" destOrd="0" presId="urn:microsoft.com/office/officeart/2005/8/layout/hierarchy1"/>
    <dgm:cxn modelId="{A47AC6EC-8293-4BA1-96D2-D0D263FCD184}" type="presParOf" srcId="{F9CB81B2-CD94-4854-83D4-314D8B5C12B7}" destId="{5ED39336-FA4A-4B5C-B44B-84390DD3DDFE}" srcOrd="1" destOrd="0" presId="urn:microsoft.com/office/officeart/2005/8/layout/hierarchy1"/>
    <dgm:cxn modelId="{32AD1AC5-14C3-4D29-A01B-848130ACFF89}" type="presParOf" srcId="{5ED39336-FA4A-4B5C-B44B-84390DD3DDFE}" destId="{F7957135-FA22-4F67-87D9-6C502F48F0D8}" srcOrd="0" destOrd="0" presId="urn:microsoft.com/office/officeart/2005/8/layout/hierarchy1"/>
    <dgm:cxn modelId="{44BA5253-C783-4991-A07C-E7B7445BDE90}" type="presParOf" srcId="{F7957135-FA22-4F67-87D9-6C502F48F0D8}" destId="{80FC1614-7597-4F5F-853E-8846B5918556}" srcOrd="0" destOrd="0" presId="urn:microsoft.com/office/officeart/2005/8/layout/hierarchy1"/>
    <dgm:cxn modelId="{984B718A-3555-4AE9-8581-2E885AC53499}" type="presParOf" srcId="{F7957135-FA22-4F67-87D9-6C502F48F0D8}" destId="{693B1DDF-A02C-437B-86AF-65176827CEBD}" srcOrd="1" destOrd="0" presId="urn:microsoft.com/office/officeart/2005/8/layout/hierarchy1"/>
    <dgm:cxn modelId="{D205F123-314E-4096-BF20-C95E45D26430}" type="presParOf" srcId="{5ED39336-FA4A-4B5C-B44B-84390DD3DDFE}" destId="{2973D6F1-505B-40C4-A74B-DC2CF6547CB1}" srcOrd="1" destOrd="0" presId="urn:microsoft.com/office/officeart/2005/8/layout/hierarchy1"/>
    <dgm:cxn modelId="{EA257013-40B8-407E-A865-091DB44D893D}" type="presParOf" srcId="{2973D6F1-505B-40C4-A74B-DC2CF6547CB1}" destId="{71DA603F-831D-4E8B-9AC0-826E16169E3F}" srcOrd="0" destOrd="0" presId="urn:microsoft.com/office/officeart/2005/8/layout/hierarchy1"/>
    <dgm:cxn modelId="{09D269E7-C852-4CE8-8AFD-73115155B0CC}" type="presParOf" srcId="{2973D6F1-505B-40C4-A74B-DC2CF6547CB1}" destId="{6A269FAA-0831-48BE-A3A1-9ED619BE6715}" srcOrd="1" destOrd="0" presId="urn:microsoft.com/office/officeart/2005/8/layout/hierarchy1"/>
    <dgm:cxn modelId="{DEA5D0FF-4516-4854-8CB0-6DB3E8AECE9C}" type="presParOf" srcId="{6A269FAA-0831-48BE-A3A1-9ED619BE6715}" destId="{61FE74E2-F0D0-4CD5-B84A-3734166EA45F}" srcOrd="0" destOrd="0" presId="urn:microsoft.com/office/officeart/2005/8/layout/hierarchy1"/>
    <dgm:cxn modelId="{D23720E6-239A-4548-82D4-3AC87506CBFA}" type="presParOf" srcId="{61FE74E2-F0D0-4CD5-B84A-3734166EA45F}" destId="{49BD94A1-2380-4164-BA6B-9C60FE2F2A53}" srcOrd="0" destOrd="0" presId="urn:microsoft.com/office/officeart/2005/8/layout/hierarchy1"/>
    <dgm:cxn modelId="{A44FD11D-F8E5-4284-B135-50FD299C124C}" type="presParOf" srcId="{61FE74E2-F0D0-4CD5-B84A-3734166EA45F}" destId="{630D7A24-5DA9-450E-BE1B-6B09010B1DF5}" srcOrd="1" destOrd="0" presId="urn:microsoft.com/office/officeart/2005/8/layout/hierarchy1"/>
    <dgm:cxn modelId="{6F8DFE1A-6E59-418B-96C1-F0B1DEB356D6}" type="presParOf" srcId="{6A269FAA-0831-48BE-A3A1-9ED619BE6715}" destId="{A723F780-405A-4036-B343-B38D17E13AB9}" srcOrd="1" destOrd="0" presId="urn:microsoft.com/office/officeart/2005/8/layout/hierarchy1"/>
    <dgm:cxn modelId="{01AB05F8-926E-4FCA-99B7-6B1E1BEEB77A}" type="presParOf" srcId="{A723F780-405A-4036-B343-B38D17E13AB9}" destId="{BF84720A-9916-4CAE-BBA1-9B26066CC01C}" srcOrd="0" destOrd="0" presId="urn:microsoft.com/office/officeart/2005/8/layout/hierarchy1"/>
    <dgm:cxn modelId="{EC83BBB6-2CA8-43AB-8747-C43C15E3771B}" type="presParOf" srcId="{A723F780-405A-4036-B343-B38D17E13AB9}" destId="{D6CC3DAF-7EB8-421D-AABA-4696071EDFFD}" srcOrd="1" destOrd="0" presId="urn:microsoft.com/office/officeart/2005/8/layout/hierarchy1"/>
    <dgm:cxn modelId="{34189087-4964-4CAD-9A71-4B9E571220C5}" type="presParOf" srcId="{D6CC3DAF-7EB8-421D-AABA-4696071EDFFD}" destId="{665836A2-AE7E-43C0-89FA-44B63C703362}" srcOrd="0" destOrd="0" presId="urn:microsoft.com/office/officeart/2005/8/layout/hierarchy1"/>
    <dgm:cxn modelId="{5E868524-3769-4B78-97E3-F54171E9F253}" type="presParOf" srcId="{665836A2-AE7E-43C0-89FA-44B63C703362}" destId="{4A37B490-9861-4300-871C-A3E6F9D7A1D9}" srcOrd="0" destOrd="0" presId="urn:microsoft.com/office/officeart/2005/8/layout/hierarchy1"/>
    <dgm:cxn modelId="{9A01282A-7311-4390-91FA-10DBEE2E26D2}" type="presParOf" srcId="{665836A2-AE7E-43C0-89FA-44B63C703362}" destId="{2BF51980-128E-4EBC-BCAB-C6F523E56F92}" srcOrd="1" destOrd="0" presId="urn:microsoft.com/office/officeart/2005/8/layout/hierarchy1"/>
    <dgm:cxn modelId="{03E12F98-3B85-4887-BD69-3F5D858B2D94}" type="presParOf" srcId="{D6CC3DAF-7EB8-421D-AABA-4696071EDFFD}" destId="{B7D55E10-49B4-440C-A8D0-388D1C94B836}" srcOrd="1" destOrd="0" presId="urn:microsoft.com/office/officeart/2005/8/layout/hierarchy1"/>
    <dgm:cxn modelId="{E72026C1-D2CB-41CB-B91C-60A6E1A5B86F}" type="presParOf" srcId="{B7D55E10-49B4-440C-A8D0-388D1C94B836}" destId="{628ADF6B-FC81-40E2-861E-30E91B2CC90E}" srcOrd="0" destOrd="0" presId="urn:microsoft.com/office/officeart/2005/8/layout/hierarchy1"/>
    <dgm:cxn modelId="{F7B8E09E-6BA0-4EEE-A43C-816F45822915}" type="presParOf" srcId="{B7D55E10-49B4-440C-A8D0-388D1C94B836}" destId="{8BD365F6-5417-423E-AA50-DB7A804FD90C}" srcOrd="1" destOrd="0" presId="urn:microsoft.com/office/officeart/2005/8/layout/hierarchy1"/>
    <dgm:cxn modelId="{87B636BC-2E10-4308-81BB-8ED916D5CCB1}" type="presParOf" srcId="{8BD365F6-5417-423E-AA50-DB7A804FD90C}" destId="{D4BE8016-04F5-4FE3-979C-280557974FA4}" srcOrd="0" destOrd="0" presId="urn:microsoft.com/office/officeart/2005/8/layout/hierarchy1"/>
    <dgm:cxn modelId="{9A6859DE-287D-4E49-98A2-0751C2BD5C33}" type="presParOf" srcId="{D4BE8016-04F5-4FE3-979C-280557974FA4}" destId="{E55607C4-604A-4CE9-9C85-7FC07B11A04A}" srcOrd="0" destOrd="0" presId="urn:microsoft.com/office/officeart/2005/8/layout/hierarchy1"/>
    <dgm:cxn modelId="{FA5BBBA9-12CC-4D61-A67C-ABA9C404DB32}" type="presParOf" srcId="{D4BE8016-04F5-4FE3-979C-280557974FA4}" destId="{026C4730-F4A6-4A87-A258-BE930ACF2CCC}" srcOrd="1" destOrd="0" presId="urn:microsoft.com/office/officeart/2005/8/layout/hierarchy1"/>
    <dgm:cxn modelId="{2F5D8ECF-24C7-4D3F-B2AB-74B75CBDEB9A}" type="presParOf" srcId="{8BD365F6-5417-423E-AA50-DB7A804FD90C}" destId="{F09CB312-76BC-4405-90F2-7C7F1CB000CF}" srcOrd="1" destOrd="0" presId="urn:microsoft.com/office/officeart/2005/8/layout/hierarchy1"/>
    <dgm:cxn modelId="{661E399A-E4B8-43D9-A9D4-33A2946669F3}" type="presParOf" srcId="{F09CB312-76BC-4405-90F2-7C7F1CB000CF}" destId="{38D11D96-9278-4CAE-82D1-DC11E688EE8B}" srcOrd="0" destOrd="0" presId="urn:microsoft.com/office/officeart/2005/8/layout/hierarchy1"/>
    <dgm:cxn modelId="{01F31CB6-52A9-46A0-A1D4-5347353D6756}" type="presParOf" srcId="{F09CB312-76BC-4405-90F2-7C7F1CB000CF}" destId="{F41A55B1-51F9-4047-AFCB-988AA812E85D}" srcOrd="1" destOrd="0" presId="urn:microsoft.com/office/officeart/2005/8/layout/hierarchy1"/>
    <dgm:cxn modelId="{A05CABB5-EE00-455E-8F20-71CFAB595BDE}" type="presParOf" srcId="{F41A55B1-51F9-4047-AFCB-988AA812E85D}" destId="{EBD72A6E-25B7-4707-8E3A-291313009699}" srcOrd="0" destOrd="0" presId="urn:microsoft.com/office/officeart/2005/8/layout/hierarchy1"/>
    <dgm:cxn modelId="{AC42026A-5ECD-4DC9-B946-26FB8864E2C9}" type="presParOf" srcId="{EBD72A6E-25B7-4707-8E3A-291313009699}" destId="{D23C28D9-388A-41E5-9ABC-0082DE83EB3F}" srcOrd="0" destOrd="0" presId="urn:microsoft.com/office/officeart/2005/8/layout/hierarchy1"/>
    <dgm:cxn modelId="{F1043229-020E-4135-B532-F74BA4FEF75B}" type="presParOf" srcId="{EBD72A6E-25B7-4707-8E3A-291313009699}" destId="{CA757D8D-DFEB-4FF0-AD32-6BE53BC6E84A}" srcOrd="1" destOrd="0" presId="urn:microsoft.com/office/officeart/2005/8/layout/hierarchy1"/>
    <dgm:cxn modelId="{6CE5E2F7-7292-44A6-AC7C-E3D500D7E621}" type="presParOf" srcId="{F41A55B1-51F9-4047-AFCB-988AA812E85D}" destId="{2C5FBF6E-4DD6-456F-9B5A-C7647D11B6A9}" srcOrd="1" destOrd="0" presId="urn:microsoft.com/office/officeart/2005/8/layout/hierarchy1"/>
    <dgm:cxn modelId="{676A260C-C228-431A-83B7-72165300E036}" type="presParOf" srcId="{2C5FBF6E-4DD6-456F-9B5A-C7647D11B6A9}" destId="{82A3339E-46FC-4D2D-97A8-1A9EBEB7837C}" srcOrd="0" destOrd="0" presId="urn:microsoft.com/office/officeart/2005/8/layout/hierarchy1"/>
    <dgm:cxn modelId="{E51B368F-0B78-4681-BDD3-49423A823508}" type="presParOf" srcId="{2C5FBF6E-4DD6-456F-9B5A-C7647D11B6A9}" destId="{DCACB047-2460-4BA7-808D-C9A710301A0E}" srcOrd="1" destOrd="0" presId="urn:microsoft.com/office/officeart/2005/8/layout/hierarchy1"/>
    <dgm:cxn modelId="{1F234848-1C5F-4D10-891B-2C33E61573CD}" type="presParOf" srcId="{DCACB047-2460-4BA7-808D-C9A710301A0E}" destId="{7CB487B9-F953-45B0-8E30-91E3B1E4BB9E}" srcOrd="0" destOrd="0" presId="urn:microsoft.com/office/officeart/2005/8/layout/hierarchy1"/>
    <dgm:cxn modelId="{62EB09A6-8ED7-466F-89C2-93A68CAB98E6}" type="presParOf" srcId="{7CB487B9-F953-45B0-8E30-91E3B1E4BB9E}" destId="{5FE08F17-4938-4E75-A177-BBDBD785E5C8}" srcOrd="0" destOrd="0" presId="urn:microsoft.com/office/officeart/2005/8/layout/hierarchy1"/>
    <dgm:cxn modelId="{3D34DD10-7941-4366-A31B-46AF6205A3F8}" type="presParOf" srcId="{7CB487B9-F953-45B0-8E30-91E3B1E4BB9E}" destId="{72173A87-E3F1-4332-AF32-6C7A66446E25}" srcOrd="1" destOrd="0" presId="urn:microsoft.com/office/officeart/2005/8/layout/hierarchy1"/>
    <dgm:cxn modelId="{54ED9E88-6821-4637-B88E-EC154D8F4BC8}" type="presParOf" srcId="{DCACB047-2460-4BA7-808D-C9A710301A0E}" destId="{76804C98-60D8-437B-8741-2C6F6BE67033}" srcOrd="1" destOrd="0" presId="urn:microsoft.com/office/officeart/2005/8/layout/hierarchy1"/>
    <dgm:cxn modelId="{53AE7E1C-A5B5-481D-BDCA-4DE923ADCE02}" type="presParOf" srcId="{76804C98-60D8-437B-8741-2C6F6BE67033}" destId="{849F0CB2-D008-48D2-A440-F5C27293C9ED}" srcOrd="0" destOrd="0" presId="urn:microsoft.com/office/officeart/2005/8/layout/hierarchy1"/>
    <dgm:cxn modelId="{0E1EC9FA-7336-4B82-A4DA-A742CB274071}" type="presParOf" srcId="{76804C98-60D8-437B-8741-2C6F6BE67033}" destId="{CE60F10D-DF3A-4285-A8B4-E3CB3F39E12B}" srcOrd="1" destOrd="0" presId="urn:microsoft.com/office/officeart/2005/8/layout/hierarchy1"/>
    <dgm:cxn modelId="{832CF803-2153-4E2C-94AF-39B7940C193D}" type="presParOf" srcId="{CE60F10D-DF3A-4285-A8B4-E3CB3F39E12B}" destId="{037FBB15-9AE1-4EE0-B1F4-1C79AD26AFAC}" srcOrd="0" destOrd="0" presId="urn:microsoft.com/office/officeart/2005/8/layout/hierarchy1"/>
    <dgm:cxn modelId="{ABD62ECD-611F-42B2-B9E0-78522061F5F9}" type="presParOf" srcId="{037FBB15-9AE1-4EE0-B1F4-1C79AD26AFAC}" destId="{2439F2F5-5D92-4367-BB2B-086FB4F86912}" srcOrd="0" destOrd="0" presId="urn:microsoft.com/office/officeart/2005/8/layout/hierarchy1"/>
    <dgm:cxn modelId="{487E3695-7575-4550-936C-E884306B39D8}" type="presParOf" srcId="{037FBB15-9AE1-4EE0-B1F4-1C79AD26AFAC}" destId="{D58AB22E-1326-4012-92A1-D4B791D2A99E}" srcOrd="1" destOrd="0" presId="urn:microsoft.com/office/officeart/2005/8/layout/hierarchy1"/>
    <dgm:cxn modelId="{6D7ACF83-41A8-4FC1-8032-DD9E795A2F43}" type="presParOf" srcId="{CE60F10D-DF3A-4285-A8B4-E3CB3F39E12B}" destId="{7ACE915A-E99B-45FB-9C4E-D59E66F9A6CD}" srcOrd="1" destOrd="0" presId="urn:microsoft.com/office/officeart/2005/8/layout/hierarchy1"/>
    <dgm:cxn modelId="{6B0A1CF6-4AB7-4EBA-8139-54C4F10CA8D4}" type="presParOf" srcId="{7ACE915A-E99B-45FB-9C4E-D59E66F9A6CD}" destId="{F06D93C8-CA08-41D4-9D13-A96196F614C7}" srcOrd="0" destOrd="0" presId="urn:microsoft.com/office/officeart/2005/8/layout/hierarchy1"/>
    <dgm:cxn modelId="{854544EB-0EF1-4906-9BE5-2821076D3033}" type="presParOf" srcId="{7ACE915A-E99B-45FB-9C4E-D59E66F9A6CD}" destId="{6EB3F2A2-BC1D-48FF-8327-76B52AD5817C}" srcOrd="1" destOrd="0" presId="urn:microsoft.com/office/officeart/2005/8/layout/hierarchy1"/>
    <dgm:cxn modelId="{0D5750E9-056F-495C-9D51-338A95514090}" type="presParOf" srcId="{6EB3F2A2-BC1D-48FF-8327-76B52AD5817C}" destId="{940D0986-C8A2-4F16-8A0D-2D2A6289B4CF}" srcOrd="0" destOrd="0" presId="urn:microsoft.com/office/officeart/2005/8/layout/hierarchy1"/>
    <dgm:cxn modelId="{99C99F69-6982-4A90-993F-A7682BA706C2}" type="presParOf" srcId="{940D0986-C8A2-4F16-8A0D-2D2A6289B4CF}" destId="{16469B51-72E2-4F4C-9F68-21DAD2DCB8CE}" srcOrd="0" destOrd="0" presId="urn:microsoft.com/office/officeart/2005/8/layout/hierarchy1"/>
    <dgm:cxn modelId="{4B11A2CC-E572-479A-ABA7-7DE4BD778EA4}" type="presParOf" srcId="{940D0986-C8A2-4F16-8A0D-2D2A6289B4CF}" destId="{2175EFED-A06C-4283-B7DE-3AE66A761799}" srcOrd="1" destOrd="0" presId="urn:microsoft.com/office/officeart/2005/8/layout/hierarchy1"/>
    <dgm:cxn modelId="{88709A66-1574-41EE-8F77-137F37B24404}" type="presParOf" srcId="{6EB3F2A2-BC1D-48FF-8327-76B52AD5817C}" destId="{0963535A-0B02-4EA1-9CA9-65030B206639}" srcOrd="1" destOrd="0" presId="urn:microsoft.com/office/officeart/2005/8/layout/hierarchy1"/>
    <dgm:cxn modelId="{2A43DEB4-1791-4545-A06C-BA085E5F36FD}" type="presParOf" srcId="{F9B795BF-CB37-493C-ABBE-ABCD2E1E5C4D}" destId="{C4544563-E991-4C5D-9449-E8C2D96EBDCC}" srcOrd="2" destOrd="0" presId="urn:microsoft.com/office/officeart/2005/8/layout/hierarchy1"/>
    <dgm:cxn modelId="{3BA454E6-66E5-44AB-8C9C-A1BED6508775}" type="presParOf" srcId="{F9B795BF-CB37-493C-ABBE-ABCD2E1E5C4D}" destId="{AFA9F748-7E6C-4A02-A82B-143E3E837920}" srcOrd="3" destOrd="0" presId="urn:microsoft.com/office/officeart/2005/8/layout/hierarchy1"/>
    <dgm:cxn modelId="{E273665F-8808-4FE1-A352-7FCAF2D40251}" type="presParOf" srcId="{AFA9F748-7E6C-4A02-A82B-143E3E837920}" destId="{BA697938-2F9E-4C52-8EA1-284BE67682B5}" srcOrd="0" destOrd="0" presId="urn:microsoft.com/office/officeart/2005/8/layout/hierarchy1"/>
    <dgm:cxn modelId="{C59C6C15-CA9A-4423-BA3A-481F3F86C0CE}" type="presParOf" srcId="{BA697938-2F9E-4C52-8EA1-284BE67682B5}" destId="{1B8B4968-9602-452E-B160-2C18B0CB7A97}" srcOrd="0" destOrd="0" presId="urn:microsoft.com/office/officeart/2005/8/layout/hierarchy1"/>
    <dgm:cxn modelId="{640220FF-8DC6-4D29-97F7-66D590CF7FF4}" type="presParOf" srcId="{BA697938-2F9E-4C52-8EA1-284BE67682B5}" destId="{3F8D4FB4-6C3D-4764-AC8B-C527FD33E2E9}" srcOrd="1" destOrd="0" presId="urn:microsoft.com/office/officeart/2005/8/layout/hierarchy1"/>
    <dgm:cxn modelId="{4D69275E-B67F-4DFD-9779-F48308A20068}" type="presParOf" srcId="{AFA9F748-7E6C-4A02-A82B-143E3E837920}" destId="{A45C1874-4E30-4A71-8F2D-6AB4F7F60585}" srcOrd="1" destOrd="0" presId="urn:microsoft.com/office/officeart/2005/8/layout/hierarchy1"/>
    <dgm:cxn modelId="{A352E0F6-EF47-4475-8562-92E9D73AA217}" type="presParOf" srcId="{A45C1874-4E30-4A71-8F2D-6AB4F7F60585}" destId="{FE823B30-E7EE-4EB7-A0E7-BA6BE90481E9}" srcOrd="0" destOrd="0" presId="urn:microsoft.com/office/officeart/2005/8/layout/hierarchy1"/>
    <dgm:cxn modelId="{D4DC3C89-DB9B-4685-B6D5-CE71B461A3DA}" type="presParOf" srcId="{A45C1874-4E30-4A71-8F2D-6AB4F7F60585}" destId="{EEC9A463-1DCB-41D2-9ACE-8F295273B6D6}" srcOrd="1" destOrd="0" presId="urn:microsoft.com/office/officeart/2005/8/layout/hierarchy1"/>
    <dgm:cxn modelId="{4749E3BB-C99E-4974-8916-C3B55A7CD008}" type="presParOf" srcId="{EEC9A463-1DCB-41D2-9ACE-8F295273B6D6}" destId="{31A0F35F-8C8E-45C6-B518-5564337F3F8F}" srcOrd="0" destOrd="0" presId="urn:microsoft.com/office/officeart/2005/8/layout/hierarchy1"/>
    <dgm:cxn modelId="{9DFB880E-A740-4647-8984-B8F9B6E6F3BD}" type="presParOf" srcId="{31A0F35F-8C8E-45C6-B518-5564337F3F8F}" destId="{B4F03F5C-3C10-4BE5-BCA9-9E68E606EA5C}" srcOrd="0" destOrd="0" presId="urn:microsoft.com/office/officeart/2005/8/layout/hierarchy1"/>
    <dgm:cxn modelId="{7B4AC446-D632-461F-9C0A-8CFB43BF3850}" type="presParOf" srcId="{31A0F35F-8C8E-45C6-B518-5564337F3F8F}" destId="{BBA6467B-9556-46B2-80E4-07A245651710}" srcOrd="1" destOrd="0" presId="urn:microsoft.com/office/officeart/2005/8/layout/hierarchy1"/>
    <dgm:cxn modelId="{531B60A1-23B5-4FB2-8E89-67827A798CB3}" type="presParOf" srcId="{EEC9A463-1DCB-41D2-9ACE-8F295273B6D6}" destId="{36117610-87E5-4AA3-8D85-8E6E786C4359}" srcOrd="1" destOrd="0" presId="urn:microsoft.com/office/officeart/2005/8/layout/hierarchy1"/>
    <dgm:cxn modelId="{680676CB-4692-4064-A873-D99D93722EAA}" type="presParOf" srcId="{36117610-87E5-4AA3-8D85-8E6E786C4359}" destId="{2CCC009E-69FE-4E73-AFB9-6081C204D7CD}" srcOrd="0" destOrd="0" presId="urn:microsoft.com/office/officeart/2005/8/layout/hierarchy1"/>
    <dgm:cxn modelId="{38DF5FF5-8014-449D-B981-615FABF56576}" type="presParOf" srcId="{36117610-87E5-4AA3-8D85-8E6E786C4359}" destId="{59213AED-ECA1-4E0F-9B50-8746D2E7FFDA}" srcOrd="1" destOrd="0" presId="urn:microsoft.com/office/officeart/2005/8/layout/hierarchy1"/>
    <dgm:cxn modelId="{61D2F16D-A09D-4652-AF1F-BF080861149F}" type="presParOf" srcId="{59213AED-ECA1-4E0F-9B50-8746D2E7FFDA}" destId="{3B3962D8-D31D-4E3B-B5DE-66B8E82D40B0}" srcOrd="0" destOrd="0" presId="urn:microsoft.com/office/officeart/2005/8/layout/hierarchy1"/>
    <dgm:cxn modelId="{F24D7153-94FD-4B62-A7FC-5093DE3F15F1}" type="presParOf" srcId="{3B3962D8-D31D-4E3B-B5DE-66B8E82D40B0}" destId="{61610736-2E89-4D54-AACC-D7E73CC4C705}" srcOrd="0" destOrd="0" presId="urn:microsoft.com/office/officeart/2005/8/layout/hierarchy1"/>
    <dgm:cxn modelId="{70D5A4D1-CA74-46C8-93A6-B819F66EFAD5}" type="presParOf" srcId="{3B3962D8-D31D-4E3B-B5DE-66B8E82D40B0}" destId="{B4808F63-EBB8-4405-ABD1-36D0AB89A7AD}" srcOrd="1" destOrd="0" presId="urn:microsoft.com/office/officeart/2005/8/layout/hierarchy1"/>
    <dgm:cxn modelId="{F52958A5-B1AC-4D40-880B-49106A8887B9}" type="presParOf" srcId="{59213AED-ECA1-4E0F-9B50-8746D2E7FFDA}" destId="{E61C67A8-E991-44E7-B93F-2D814A122EFB}" srcOrd="1" destOrd="0" presId="urn:microsoft.com/office/officeart/2005/8/layout/hierarchy1"/>
    <dgm:cxn modelId="{723EA2FA-1B9E-4A7A-9DE6-647D6497ACDD}" type="presParOf" srcId="{E61C67A8-E991-44E7-B93F-2D814A122EFB}" destId="{5C12DCC7-AEF5-45FF-B44E-464C75414AA3}" srcOrd="0" destOrd="0" presId="urn:microsoft.com/office/officeart/2005/8/layout/hierarchy1"/>
    <dgm:cxn modelId="{C2C1B3A8-1B3C-4C2D-A1E0-F110AE51C725}" type="presParOf" srcId="{E61C67A8-E991-44E7-B93F-2D814A122EFB}" destId="{AD4E11C0-9D68-4D3D-AABB-EA5D2A2D774C}" srcOrd="1" destOrd="0" presId="urn:microsoft.com/office/officeart/2005/8/layout/hierarchy1"/>
    <dgm:cxn modelId="{307459F2-C1F0-45F8-8265-5B66716FD747}" type="presParOf" srcId="{AD4E11C0-9D68-4D3D-AABB-EA5D2A2D774C}" destId="{44B633AE-AAA3-4935-927A-9B3D240FFF87}" srcOrd="0" destOrd="0" presId="urn:microsoft.com/office/officeart/2005/8/layout/hierarchy1"/>
    <dgm:cxn modelId="{8DE78412-1433-401D-A4F3-121E3D0B0CBC}" type="presParOf" srcId="{44B633AE-AAA3-4935-927A-9B3D240FFF87}" destId="{3D450ED9-DD23-4AD9-ABD6-E84BB240EAA4}" srcOrd="0" destOrd="0" presId="urn:microsoft.com/office/officeart/2005/8/layout/hierarchy1"/>
    <dgm:cxn modelId="{7B01192F-1F4D-41E7-B331-39402416DB72}" type="presParOf" srcId="{44B633AE-AAA3-4935-927A-9B3D240FFF87}" destId="{ADD8A939-1F3C-4F9B-A402-00338169A8BB}" srcOrd="1" destOrd="0" presId="urn:microsoft.com/office/officeart/2005/8/layout/hierarchy1"/>
    <dgm:cxn modelId="{33DA24FF-D605-4E02-8BD0-ED37026A8415}" type="presParOf" srcId="{AD4E11C0-9D68-4D3D-AABB-EA5D2A2D774C}" destId="{F5527BC3-C043-4CDE-961E-512A53DAC29A}" srcOrd="1" destOrd="0" presId="urn:microsoft.com/office/officeart/2005/8/layout/hierarchy1"/>
    <dgm:cxn modelId="{942A1736-3304-4DDA-821C-41FDC326F544}" type="presParOf" srcId="{F5527BC3-C043-4CDE-961E-512A53DAC29A}" destId="{3A415A0C-8384-4491-8087-23D39C5D0FFD}" srcOrd="0" destOrd="0" presId="urn:microsoft.com/office/officeart/2005/8/layout/hierarchy1"/>
    <dgm:cxn modelId="{8C20C6C3-30AC-442A-A746-BCC0C68F5E36}" type="presParOf" srcId="{F5527BC3-C043-4CDE-961E-512A53DAC29A}" destId="{5DD608AA-80AD-4376-8CDA-B2B5ADBA8ECD}" srcOrd="1" destOrd="0" presId="urn:microsoft.com/office/officeart/2005/8/layout/hierarchy1"/>
    <dgm:cxn modelId="{E9603BB9-CF8E-4452-BDD0-81FCD1D74582}" type="presParOf" srcId="{5DD608AA-80AD-4376-8CDA-B2B5ADBA8ECD}" destId="{5FDF87C3-D373-436D-B634-1B6D01B62670}" srcOrd="0" destOrd="0" presId="urn:microsoft.com/office/officeart/2005/8/layout/hierarchy1"/>
    <dgm:cxn modelId="{18A8DCA9-5F0F-4CE4-AF67-51C27FFD845F}" type="presParOf" srcId="{5FDF87C3-D373-436D-B634-1B6D01B62670}" destId="{7F52B4EF-2B3C-484A-B0E6-2303C582B867}" srcOrd="0" destOrd="0" presId="urn:microsoft.com/office/officeart/2005/8/layout/hierarchy1"/>
    <dgm:cxn modelId="{A410480E-C018-4BEF-9D46-7390A7DD0873}" type="presParOf" srcId="{5FDF87C3-D373-436D-B634-1B6D01B62670}" destId="{57086830-3E74-43BE-B554-D8418F6B52B7}" srcOrd="1" destOrd="0" presId="urn:microsoft.com/office/officeart/2005/8/layout/hierarchy1"/>
    <dgm:cxn modelId="{19D23292-F106-4712-9218-766BD57E83E1}" type="presParOf" srcId="{5DD608AA-80AD-4376-8CDA-B2B5ADBA8ECD}" destId="{9F159EFC-C744-4B84-9040-66318300116D}" srcOrd="1" destOrd="0" presId="urn:microsoft.com/office/officeart/2005/8/layout/hierarchy1"/>
    <dgm:cxn modelId="{9FAEDDCD-C761-4BD5-B998-513B49D6E860}" type="presParOf" srcId="{9F159EFC-C744-4B84-9040-66318300116D}" destId="{DDEA075B-0D4D-48AE-A907-7EBD90632F04}" srcOrd="0" destOrd="0" presId="urn:microsoft.com/office/officeart/2005/8/layout/hierarchy1"/>
    <dgm:cxn modelId="{F705AFFF-AE00-4D52-A452-8EDE2421FD16}" type="presParOf" srcId="{9F159EFC-C744-4B84-9040-66318300116D}" destId="{9504DC2E-D51F-446F-8EBB-8B20248F8D58}" srcOrd="1" destOrd="0" presId="urn:microsoft.com/office/officeart/2005/8/layout/hierarchy1"/>
    <dgm:cxn modelId="{C5F6A8C4-259B-4121-ABE1-346E7FE07A5B}" type="presParOf" srcId="{9504DC2E-D51F-446F-8EBB-8B20248F8D58}" destId="{102DCEDF-52B5-4140-A29D-E778710CD083}" srcOrd="0" destOrd="0" presId="urn:microsoft.com/office/officeart/2005/8/layout/hierarchy1"/>
    <dgm:cxn modelId="{4383DE58-4C59-45C2-8A2D-0370924E6E06}" type="presParOf" srcId="{102DCEDF-52B5-4140-A29D-E778710CD083}" destId="{C27BF68D-F944-4FA7-907B-C837E93407B6}" srcOrd="0" destOrd="0" presId="urn:microsoft.com/office/officeart/2005/8/layout/hierarchy1"/>
    <dgm:cxn modelId="{C4771B83-918C-47F5-A376-5550BF3221E3}" type="presParOf" srcId="{102DCEDF-52B5-4140-A29D-E778710CD083}" destId="{EC1F40C5-EA3E-4E96-BFCB-0FABE1D9BE39}" srcOrd="1" destOrd="0" presId="urn:microsoft.com/office/officeart/2005/8/layout/hierarchy1"/>
    <dgm:cxn modelId="{DF93B0E1-43FB-4FCA-8E34-1932A395FF95}" type="presParOf" srcId="{9504DC2E-D51F-446F-8EBB-8B20248F8D58}" destId="{A7696527-C2F0-4953-8145-889125B7B298}" srcOrd="1" destOrd="0" presId="urn:microsoft.com/office/officeart/2005/8/layout/hierarchy1"/>
    <dgm:cxn modelId="{6570FD87-49CC-4D7F-B15C-F1E80CED8EAE}" type="presParOf" srcId="{A7696527-C2F0-4953-8145-889125B7B298}" destId="{CDE8A803-E55A-436D-AEF8-1155882D5430}" srcOrd="0" destOrd="0" presId="urn:microsoft.com/office/officeart/2005/8/layout/hierarchy1"/>
    <dgm:cxn modelId="{863EDABF-56A0-43FB-9F2D-799BCCD1CD06}" type="presParOf" srcId="{A7696527-C2F0-4953-8145-889125B7B298}" destId="{1EF7EC3B-0525-4298-93AE-2FD02D9DC99E}" srcOrd="1" destOrd="0" presId="urn:microsoft.com/office/officeart/2005/8/layout/hierarchy1"/>
    <dgm:cxn modelId="{E3BC0B54-26DD-4B10-AAC2-F5058A69019A}" type="presParOf" srcId="{1EF7EC3B-0525-4298-93AE-2FD02D9DC99E}" destId="{C02A7B31-C6C3-418B-B88B-05F8C66B865B}" srcOrd="0" destOrd="0" presId="urn:microsoft.com/office/officeart/2005/8/layout/hierarchy1"/>
    <dgm:cxn modelId="{597DD474-784A-4378-A5FE-340189193C81}" type="presParOf" srcId="{C02A7B31-C6C3-418B-B88B-05F8C66B865B}" destId="{6E14FB6C-A54A-47C3-AAD0-6DDFC2C80F51}" srcOrd="0" destOrd="0" presId="urn:microsoft.com/office/officeart/2005/8/layout/hierarchy1"/>
    <dgm:cxn modelId="{C8BD40CA-A30D-4825-8E9D-45F6B7A01DA7}" type="presParOf" srcId="{C02A7B31-C6C3-418B-B88B-05F8C66B865B}" destId="{1551FD87-E583-42D3-8D93-DD7DC8C6C544}" srcOrd="1" destOrd="0" presId="urn:microsoft.com/office/officeart/2005/8/layout/hierarchy1"/>
    <dgm:cxn modelId="{DF62BE36-2FBB-46E8-981B-BBC79A024498}" type="presParOf" srcId="{1EF7EC3B-0525-4298-93AE-2FD02D9DC99E}" destId="{FFE2F71B-2397-49AF-B17C-4B3F4799F32E}" srcOrd="1" destOrd="0" presId="urn:microsoft.com/office/officeart/2005/8/layout/hierarchy1"/>
    <dgm:cxn modelId="{B016DB51-6E6D-4AFB-8CDC-208B3017DB01}" type="presParOf" srcId="{FFE2F71B-2397-49AF-B17C-4B3F4799F32E}" destId="{E6EED4CE-978A-4944-BAB7-35CACD1B3D1C}" srcOrd="0" destOrd="0" presId="urn:microsoft.com/office/officeart/2005/8/layout/hierarchy1"/>
    <dgm:cxn modelId="{C44E953D-F004-4B8E-BEF5-BCE1F03B90D8}" type="presParOf" srcId="{FFE2F71B-2397-49AF-B17C-4B3F4799F32E}" destId="{99C1D9E3-6D3C-4388-A6DF-8AD2F7577C61}" srcOrd="1" destOrd="0" presId="urn:microsoft.com/office/officeart/2005/8/layout/hierarchy1"/>
    <dgm:cxn modelId="{AB4441A8-B47F-4057-8736-5CCBA3328E7E}" type="presParOf" srcId="{99C1D9E3-6D3C-4388-A6DF-8AD2F7577C61}" destId="{518C9E78-7D6F-4C77-B22A-B128E3C745C5}" srcOrd="0" destOrd="0" presId="urn:microsoft.com/office/officeart/2005/8/layout/hierarchy1"/>
    <dgm:cxn modelId="{6B3543A3-DE6A-42C9-8B43-07B2489271F6}" type="presParOf" srcId="{518C9E78-7D6F-4C77-B22A-B128E3C745C5}" destId="{FBF15D95-C71D-49A6-857F-188A36E20C1B}" srcOrd="0" destOrd="0" presId="urn:microsoft.com/office/officeart/2005/8/layout/hierarchy1"/>
    <dgm:cxn modelId="{BF87D96A-CE7F-4FE4-A44C-2C99001CCF1A}" type="presParOf" srcId="{518C9E78-7D6F-4C77-B22A-B128E3C745C5}" destId="{888652BD-E18E-41F5-B8BF-DFAA77C2B409}" srcOrd="1" destOrd="0" presId="urn:microsoft.com/office/officeart/2005/8/layout/hierarchy1"/>
    <dgm:cxn modelId="{789803CD-5967-432C-9444-107F778FAA83}" type="presParOf" srcId="{99C1D9E3-6D3C-4388-A6DF-8AD2F7577C61}" destId="{0EFAD2DE-BD86-4021-9452-7FCD4BD5C2B9}" srcOrd="1" destOrd="0" presId="urn:microsoft.com/office/officeart/2005/8/layout/hierarchy1"/>
    <dgm:cxn modelId="{FE8F4473-04D8-4A16-97DC-8E9ED292D0AC}" type="presParOf" srcId="{F9B795BF-CB37-493C-ABBE-ABCD2E1E5C4D}" destId="{3177B4EC-2BF5-4027-9DE2-B252BD1FCFDC}" srcOrd="4" destOrd="0" presId="urn:microsoft.com/office/officeart/2005/8/layout/hierarchy1"/>
    <dgm:cxn modelId="{C29DABF8-D20D-4E71-943F-28875470463B}" type="presParOf" srcId="{F9B795BF-CB37-493C-ABBE-ABCD2E1E5C4D}" destId="{8AF76CA8-2E9E-4F02-8934-F6240CA012F9}" srcOrd="5" destOrd="0" presId="urn:microsoft.com/office/officeart/2005/8/layout/hierarchy1"/>
    <dgm:cxn modelId="{6824C0F9-9B7A-4EAC-A285-65DD5F8056E2}" type="presParOf" srcId="{8AF76CA8-2E9E-4F02-8934-F6240CA012F9}" destId="{B8ECBBE1-F284-4E7A-B024-F2FDC3302375}" srcOrd="0" destOrd="0" presId="urn:microsoft.com/office/officeart/2005/8/layout/hierarchy1"/>
    <dgm:cxn modelId="{C8561FF0-E827-4958-A889-07BCD2E34E44}" type="presParOf" srcId="{B8ECBBE1-F284-4E7A-B024-F2FDC3302375}" destId="{D8E7F58C-B365-486C-9CC5-EAF0220AAB5C}" srcOrd="0" destOrd="0" presId="urn:microsoft.com/office/officeart/2005/8/layout/hierarchy1"/>
    <dgm:cxn modelId="{5A5F8070-FC0E-4473-979F-19E07ADBB516}" type="presParOf" srcId="{B8ECBBE1-F284-4E7A-B024-F2FDC3302375}" destId="{29DF0A65-DD01-42A2-A7B9-5EF658B68956}" srcOrd="1" destOrd="0" presId="urn:microsoft.com/office/officeart/2005/8/layout/hierarchy1"/>
    <dgm:cxn modelId="{C86BE19C-6E2D-4477-8893-A61379704B96}" type="presParOf" srcId="{8AF76CA8-2E9E-4F02-8934-F6240CA012F9}" destId="{95A94158-9B3D-4F4B-B0DE-0B9D8236B88D}" srcOrd="1" destOrd="0" presId="urn:microsoft.com/office/officeart/2005/8/layout/hierarchy1"/>
    <dgm:cxn modelId="{EF05C103-FA32-4E07-91C9-AE1F3A623582}" type="presParOf" srcId="{95A94158-9B3D-4F4B-B0DE-0B9D8236B88D}" destId="{F8636AE0-2333-46B3-8663-545C3CFA8D3C}" srcOrd="0" destOrd="0" presId="urn:microsoft.com/office/officeart/2005/8/layout/hierarchy1"/>
    <dgm:cxn modelId="{3721CA05-5050-4183-934E-7B4B3167E940}" type="presParOf" srcId="{95A94158-9B3D-4F4B-B0DE-0B9D8236B88D}" destId="{81A745BD-7BC1-4CC2-B36E-8223E0219024}" srcOrd="1" destOrd="0" presId="urn:microsoft.com/office/officeart/2005/8/layout/hierarchy1"/>
    <dgm:cxn modelId="{2D05E9BD-FA7E-4C74-8838-885769C750E8}" type="presParOf" srcId="{81A745BD-7BC1-4CC2-B36E-8223E0219024}" destId="{F57A4EB2-2962-40A0-A539-9FADC285E6C7}" srcOrd="0" destOrd="0" presId="urn:microsoft.com/office/officeart/2005/8/layout/hierarchy1"/>
    <dgm:cxn modelId="{1E4F11B5-A69B-4F57-9696-C6404436CEB4}" type="presParOf" srcId="{F57A4EB2-2962-40A0-A539-9FADC285E6C7}" destId="{150A13DE-4B67-44E4-A304-37B516FAF382}" srcOrd="0" destOrd="0" presId="urn:microsoft.com/office/officeart/2005/8/layout/hierarchy1"/>
    <dgm:cxn modelId="{886E6123-D51B-4151-8D34-023153DEFD37}" type="presParOf" srcId="{F57A4EB2-2962-40A0-A539-9FADC285E6C7}" destId="{3A3E8A17-F6ED-49CF-9B2E-9F44E51DBD21}" srcOrd="1" destOrd="0" presId="urn:microsoft.com/office/officeart/2005/8/layout/hierarchy1"/>
    <dgm:cxn modelId="{2F7341A3-D113-4B0F-9012-DF86BC8B224C}" type="presParOf" srcId="{81A745BD-7BC1-4CC2-B36E-8223E0219024}" destId="{D62D6D01-6BF6-4EC9-A1A4-4318327C6120}" srcOrd="1" destOrd="0" presId="urn:microsoft.com/office/officeart/2005/8/layout/hierarchy1"/>
    <dgm:cxn modelId="{F427DB47-DEFB-464D-968E-2A1526F80281}" type="presParOf" srcId="{D62D6D01-6BF6-4EC9-A1A4-4318327C6120}" destId="{7A28BF96-E361-456B-8D4F-8D751E401477}" srcOrd="0" destOrd="0" presId="urn:microsoft.com/office/officeart/2005/8/layout/hierarchy1"/>
    <dgm:cxn modelId="{57C8513D-145C-4E4C-9AD9-A56208D8D9A1}" type="presParOf" srcId="{D62D6D01-6BF6-4EC9-A1A4-4318327C6120}" destId="{C754FD7B-8859-49F3-911A-E0A15D621C1D}" srcOrd="1" destOrd="0" presId="urn:microsoft.com/office/officeart/2005/8/layout/hierarchy1"/>
    <dgm:cxn modelId="{F8B42245-BFE2-491F-8D53-AE5D12EB7275}" type="presParOf" srcId="{C754FD7B-8859-49F3-911A-E0A15D621C1D}" destId="{46226AA9-EEB5-4F83-8F08-ABF2999359C1}" srcOrd="0" destOrd="0" presId="urn:microsoft.com/office/officeart/2005/8/layout/hierarchy1"/>
    <dgm:cxn modelId="{4F5732F9-421C-4FE1-B1C9-4C1ABB7BDBFC}" type="presParOf" srcId="{46226AA9-EEB5-4F83-8F08-ABF2999359C1}" destId="{B889D1F6-A511-424C-8C6C-7C8DA8E890A6}" srcOrd="0" destOrd="0" presId="urn:microsoft.com/office/officeart/2005/8/layout/hierarchy1"/>
    <dgm:cxn modelId="{D04C6BFD-8DFE-4F25-8D8B-11E1AF81122F}" type="presParOf" srcId="{46226AA9-EEB5-4F83-8F08-ABF2999359C1}" destId="{AB77DCC2-2DEF-4E52-897B-3736ED3BF200}" srcOrd="1" destOrd="0" presId="urn:microsoft.com/office/officeart/2005/8/layout/hierarchy1"/>
    <dgm:cxn modelId="{6E23ADC7-AB60-489F-AD16-0FBCBB7C0017}" type="presParOf" srcId="{C754FD7B-8859-49F3-911A-E0A15D621C1D}" destId="{BAC3E480-BEC1-4599-86F8-1560AE8DED0C}" srcOrd="1" destOrd="0" presId="urn:microsoft.com/office/officeart/2005/8/layout/hierarchy1"/>
    <dgm:cxn modelId="{FE9BCB39-CF8D-419E-A687-0C0DCD4594B2}" type="presParOf" srcId="{BAC3E480-BEC1-4599-86F8-1560AE8DED0C}" destId="{454EE813-EA18-4E68-8800-1BF500E9D59C}" srcOrd="0" destOrd="0" presId="urn:microsoft.com/office/officeart/2005/8/layout/hierarchy1"/>
    <dgm:cxn modelId="{505FB1B1-BF4C-45BA-9CF7-A87D00944E64}" type="presParOf" srcId="{BAC3E480-BEC1-4599-86F8-1560AE8DED0C}" destId="{18EBBA72-20A7-4DB9-8DBB-62BBA927F499}" srcOrd="1" destOrd="0" presId="urn:microsoft.com/office/officeart/2005/8/layout/hierarchy1"/>
    <dgm:cxn modelId="{3E26A230-668D-46F3-AC88-BBAF8A55B45B}" type="presParOf" srcId="{18EBBA72-20A7-4DB9-8DBB-62BBA927F499}" destId="{8E7765FA-933A-4AA9-A659-0333C67F8368}" srcOrd="0" destOrd="0" presId="urn:microsoft.com/office/officeart/2005/8/layout/hierarchy1"/>
    <dgm:cxn modelId="{1DD4B712-9ACA-411B-9C5C-C61B1989F46D}" type="presParOf" srcId="{8E7765FA-933A-4AA9-A659-0333C67F8368}" destId="{81A19BF5-F047-4727-A735-3CD0945AF852}" srcOrd="0" destOrd="0" presId="urn:microsoft.com/office/officeart/2005/8/layout/hierarchy1"/>
    <dgm:cxn modelId="{3242E289-6CCC-4121-96C3-6157CAFF461E}" type="presParOf" srcId="{8E7765FA-933A-4AA9-A659-0333C67F8368}" destId="{955F49AE-28AD-4A43-8080-D53E6E7AD157}" srcOrd="1" destOrd="0" presId="urn:microsoft.com/office/officeart/2005/8/layout/hierarchy1"/>
    <dgm:cxn modelId="{3B046494-5F66-4549-993F-841450CCDE7E}" type="presParOf" srcId="{18EBBA72-20A7-4DB9-8DBB-62BBA927F499}" destId="{5621B675-4312-4C04-AEA4-1513D64EE849}" srcOrd="1" destOrd="0" presId="urn:microsoft.com/office/officeart/2005/8/layout/hierarchy1"/>
    <dgm:cxn modelId="{DF67E360-33F5-4B10-8493-B583CB4110EF}" type="presParOf" srcId="{5621B675-4312-4C04-AEA4-1513D64EE849}" destId="{D4D21E21-7228-45FC-A082-F8003EE0F304}" srcOrd="0" destOrd="0" presId="urn:microsoft.com/office/officeart/2005/8/layout/hierarchy1"/>
    <dgm:cxn modelId="{E04B2E89-AA16-4596-818B-F9BEC2B2FB3F}" type="presParOf" srcId="{5621B675-4312-4C04-AEA4-1513D64EE849}" destId="{4795EEF8-5A0F-4C0D-8F0D-927C18752C5B}" srcOrd="1" destOrd="0" presId="urn:microsoft.com/office/officeart/2005/8/layout/hierarchy1"/>
    <dgm:cxn modelId="{F14CFF68-ACCE-4914-8E12-E55CD13C488C}" type="presParOf" srcId="{4795EEF8-5A0F-4C0D-8F0D-927C18752C5B}" destId="{49EB08A8-D960-4649-9C55-016CF53B3C44}" srcOrd="0" destOrd="0" presId="urn:microsoft.com/office/officeart/2005/8/layout/hierarchy1"/>
    <dgm:cxn modelId="{C838F88E-F0C5-4BEC-B652-2DDF7E05D22B}" type="presParOf" srcId="{49EB08A8-D960-4649-9C55-016CF53B3C44}" destId="{E8C554B3-14DF-4A37-8641-EE5BAE30A471}" srcOrd="0" destOrd="0" presId="urn:microsoft.com/office/officeart/2005/8/layout/hierarchy1"/>
    <dgm:cxn modelId="{2EBAF86E-1F46-4456-BAFF-E640F8C09797}" type="presParOf" srcId="{49EB08A8-D960-4649-9C55-016CF53B3C44}" destId="{312C508E-7429-4E9D-A450-CA2A52A958C7}" srcOrd="1" destOrd="0" presId="urn:microsoft.com/office/officeart/2005/8/layout/hierarchy1"/>
    <dgm:cxn modelId="{FB85E880-9405-46F4-91FC-2A7A87D163EC}" type="presParOf" srcId="{4795EEF8-5A0F-4C0D-8F0D-927C18752C5B}" destId="{90C2EF40-2EB0-4786-B977-DCEBC02D2681}" srcOrd="1" destOrd="0" presId="urn:microsoft.com/office/officeart/2005/8/layout/hierarchy1"/>
    <dgm:cxn modelId="{F363E947-A6AF-4E93-A0B4-24F7AF42BBAC}" type="presParOf" srcId="{90C2EF40-2EB0-4786-B977-DCEBC02D2681}" destId="{37FA1BE5-AF09-4EB6-BC8C-EEAEF26FE4F1}" srcOrd="0" destOrd="0" presId="urn:microsoft.com/office/officeart/2005/8/layout/hierarchy1"/>
    <dgm:cxn modelId="{4A959465-73F3-46B5-BC33-0B94027DF9FE}" type="presParOf" srcId="{90C2EF40-2EB0-4786-B977-DCEBC02D2681}" destId="{EEFA1D7D-1BA6-4467-9102-7EF32DA3354B}" srcOrd="1" destOrd="0" presId="urn:microsoft.com/office/officeart/2005/8/layout/hierarchy1"/>
    <dgm:cxn modelId="{6FEF3D5A-E74F-4762-BEE6-B3FA39236EB0}" type="presParOf" srcId="{EEFA1D7D-1BA6-4467-9102-7EF32DA3354B}" destId="{4625DD7A-620B-45C3-94B5-6DE45960D292}" srcOrd="0" destOrd="0" presId="urn:microsoft.com/office/officeart/2005/8/layout/hierarchy1"/>
    <dgm:cxn modelId="{33DA3E99-6345-4A17-8B3B-1E028FE98C50}" type="presParOf" srcId="{4625DD7A-620B-45C3-94B5-6DE45960D292}" destId="{FE12A28E-81F4-4DD5-9B9D-9D5AD1E6E637}" srcOrd="0" destOrd="0" presId="urn:microsoft.com/office/officeart/2005/8/layout/hierarchy1"/>
    <dgm:cxn modelId="{83A8E287-8BBF-49E7-A182-674079D5DB4D}" type="presParOf" srcId="{4625DD7A-620B-45C3-94B5-6DE45960D292}" destId="{9976EA64-8CC4-4FAC-AE84-B17FC1490189}" srcOrd="1" destOrd="0" presId="urn:microsoft.com/office/officeart/2005/8/layout/hierarchy1"/>
    <dgm:cxn modelId="{C5E7E5FA-3791-4406-8243-79B737337B22}" type="presParOf" srcId="{EEFA1D7D-1BA6-4467-9102-7EF32DA3354B}" destId="{B6A27CC3-2B03-4028-A5E9-222F1390653B}" srcOrd="1" destOrd="0" presId="urn:microsoft.com/office/officeart/2005/8/layout/hierarchy1"/>
    <dgm:cxn modelId="{032390A5-80F4-469D-9079-1EF29C48BAA1}" type="presParOf" srcId="{B6A27CC3-2B03-4028-A5E9-222F1390653B}" destId="{2CCF83F0-0739-4967-AB57-7C724D8E91EB}" srcOrd="0" destOrd="0" presId="urn:microsoft.com/office/officeart/2005/8/layout/hierarchy1"/>
    <dgm:cxn modelId="{08DA27D5-EDED-46E1-855C-DEEE83F6E686}" type="presParOf" srcId="{B6A27CC3-2B03-4028-A5E9-222F1390653B}" destId="{13EE5A0A-932F-4808-BC52-D7A0029D0482}" srcOrd="1" destOrd="0" presId="urn:microsoft.com/office/officeart/2005/8/layout/hierarchy1"/>
    <dgm:cxn modelId="{3FB396CD-C4D7-463A-8FB7-01B3D1B5CE3F}" type="presParOf" srcId="{13EE5A0A-932F-4808-BC52-D7A0029D0482}" destId="{9A76AAE5-CC28-4F0E-91F4-F1C738765031}" srcOrd="0" destOrd="0" presId="urn:microsoft.com/office/officeart/2005/8/layout/hierarchy1"/>
    <dgm:cxn modelId="{B0B7159B-F95E-4AC5-98A9-6B2B27318098}" type="presParOf" srcId="{9A76AAE5-CC28-4F0E-91F4-F1C738765031}" destId="{E6914D12-2129-4710-9C55-A40AEB3BE64D}" srcOrd="0" destOrd="0" presId="urn:microsoft.com/office/officeart/2005/8/layout/hierarchy1"/>
    <dgm:cxn modelId="{50DB7623-8A1D-4A72-9B43-312042FB1BDD}" type="presParOf" srcId="{9A76AAE5-CC28-4F0E-91F4-F1C738765031}" destId="{169A8F71-7A45-44FB-95E0-A32C15C109B4}" srcOrd="1" destOrd="0" presId="urn:microsoft.com/office/officeart/2005/8/layout/hierarchy1"/>
    <dgm:cxn modelId="{82687F63-8A51-4B1E-AE57-0AF7823D9C5A}" type="presParOf" srcId="{13EE5A0A-932F-4808-BC52-D7A0029D0482}" destId="{258C423B-89C1-4474-A1B3-B26341D61739}" srcOrd="1" destOrd="0" presId="urn:microsoft.com/office/officeart/2005/8/layout/hierarchy1"/>
    <dgm:cxn modelId="{503CD2AE-C661-4549-AF3D-72F62BEE1986}" type="presParOf" srcId="{258C423B-89C1-4474-A1B3-B26341D61739}" destId="{0647F4F6-28FA-410A-8F84-66D0815103C2}" srcOrd="0" destOrd="0" presId="urn:microsoft.com/office/officeart/2005/8/layout/hierarchy1"/>
    <dgm:cxn modelId="{1CE1EBE8-34F4-40D2-A225-C7DE6DEECD5F}" type="presParOf" srcId="{258C423B-89C1-4474-A1B3-B26341D61739}" destId="{DB973BE8-DFA1-495B-A2BC-A635156C9161}" srcOrd="1" destOrd="0" presId="urn:microsoft.com/office/officeart/2005/8/layout/hierarchy1"/>
    <dgm:cxn modelId="{19E0A119-D958-4DA2-B76D-6E898F01EB25}" type="presParOf" srcId="{DB973BE8-DFA1-495B-A2BC-A635156C9161}" destId="{81E489D5-7E7C-48BD-B432-9AA445E65440}" srcOrd="0" destOrd="0" presId="urn:microsoft.com/office/officeart/2005/8/layout/hierarchy1"/>
    <dgm:cxn modelId="{03D5E64C-84EB-433E-BB8D-0F0C7B6770E2}" type="presParOf" srcId="{81E489D5-7E7C-48BD-B432-9AA445E65440}" destId="{4DBD83FF-0E31-428A-A988-E1FCE2146A7F}" srcOrd="0" destOrd="0" presId="urn:microsoft.com/office/officeart/2005/8/layout/hierarchy1"/>
    <dgm:cxn modelId="{67462131-433E-462B-884C-E917335EFB4C}" type="presParOf" srcId="{81E489D5-7E7C-48BD-B432-9AA445E65440}" destId="{9136E5A9-5B80-4FB7-B382-C8D372D3E90A}" srcOrd="1" destOrd="0" presId="urn:microsoft.com/office/officeart/2005/8/layout/hierarchy1"/>
    <dgm:cxn modelId="{038FC4DA-A148-4397-99E3-72E004B7ABF0}" type="presParOf" srcId="{DB973BE8-DFA1-495B-A2BC-A635156C9161}" destId="{C24189E5-C4CF-44A8-B248-CC888F6A627C}" srcOrd="1" destOrd="0" presId="urn:microsoft.com/office/officeart/2005/8/layout/hierarchy1"/>
    <dgm:cxn modelId="{AFD8FB65-7391-4CB1-8BC9-2207AF33C088}" type="presParOf" srcId="{F9B795BF-CB37-493C-ABBE-ABCD2E1E5C4D}" destId="{B35A0CB9-5FDD-4354-AD3A-791718DE050F}" srcOrd="6" destOrd="0" presId="urn:microsoft.com/office/officeart/2005/8/layout/hierarchy1"/>
    <dgm:cxn modelId="{0B1E9EB1-60DC-41DF-9811-F10711A5A897}" type="presParOf" srcId="{F9B795BF-CB37-493C-ABBE-ABCD2E1E5C4D}" destId="{C856F9AA-38EA-4855-8B56-AC702806051C}" srcOrd="7" destOrd="0" presId="urn:microsoft.com/office/officeart/2005/8/layout/hierarchy1"/>
    <dgm:cxn modelId="{493072E7-2291-49C8-A1B3-7A9A2CAB331C}" type="presParOf" srcId="{C856F9AA-38EA-4855-8B56-AC702806051C}" destId="{BFE05EAF-3907-4C61-9C2B-A6F4EA35E9B2}" srcOrd="0" destOrd="0" presId="urn:microsoft.com/office/officeart/2005/8/layout/hierarchy1"/>
    <dgm:cxn modelId="{100CEA48-787E-4DAF-BE53-0A238F1006CD}" type="presParOf" srcId="{BFE05EAF-3907-4C61-9C2B-A6F4EA35E9B2}" destId="{A1255D98-5DA5-4D79-A570-BE0D86510B47}" srcOrd="0" destOrd="0" presId="urn:microsoft.com/office/officeart/2005/8/layout/hierarchy1"/>
    <dgm:cxn modelId="{084C33B9-E9E0-43E7-9DD0-93FEE1262080}" type="presParOf" srcId="{BFE05EAF-3907-4C61-9C2B-A6F4EA35E9B2}" destId="{6E4929F5-A9B7-409C-AB9E-65697F459BD9}" srcOrd="1" destOrd="0" presId="urn:microsoft.com/office/officeart/2005/8/layout/hierarchy1"/>
    <dgm:cxn modelId="{A6903C4C-4788-44C7-BEBE-51B3EB30DD99}" type="presParOf" srcId="{C856F9AA-38EA-4855-8B56-AC702806051C}" destId="{A55A2BFF-44A9-40E1-A27F-C58733F21B44}" srcOrd="1" destOrd="0" presId="urn:microsoft.com/office/officeart/2005/8/layout/hierarchy1"/>
    <dgm:cxn modelId="{572DF926-A049-4FB6-99F2-FA44B08A8191}" type="presParOf" srcId="{A55A2BFF-44A9-40E1-A27F-C58733F21B44}" destId="{4BADCCC3-D505-4853-B346-F208DE2083AA}" srcOrd="0" destOrd="0" presId="urn:microsoft.com/office/officeart/2005/8/layout/hierarchy1"/>
    <dgm:cxn modelId="{3220AD65-58BD-4590-99F9-01E1B16DF435}" type="presParOf" srcId="{A55A2BFF-44A9-40E1-A27F-C58733F21B44}" destId="{1F926C0E-D381-4006-A4F8-701F3E26969D}" srcOrd="1" destOrd="0" presId="urn:microsoft.com/office/officeart/2005/8/layout/hierarchy1"/>
    <dgm:cxn modelId="{69C1DC19-FEE5-4382-A620-328C30E302EE}" type="presParOf" srcId="{1F926C0E-D381-4006-A4F8-701F3E26969D}" destId="{1BBE39DE-A0B3-4A33-8118-437AC732819A}" srcOrd="0" destOrd="0" presId="urn:microsoft.com/office/officeart/2005/8/layout/hierarchy1"/>
    <dgm:cxn modelId="{87134B92-5533-4853-BD73-8061BCF444E8}" type="presParOf" srcId="{1BBE39DE-A0B3-4A33-8118-437AC732819A}" destId="{96DFE088-38BF-45BD-A31D-0DEB36D54016}" srcOrd="0" destOrd="0" presId="urn:microsoft.com/office/officeart/2005/8/layout/hierarchy1"/>
    <dgm:cxn modelId="{55457EB0-B0E5-4DA1-9EAB-7E50BB2C3D46}" type="presParOf" srcId="{1BBE39DE-A0B3-4A33-8118-437AC732819A}" destId="{26BBE6F3-FF00-4251-803B-A1059B2CA2DA}" srcOrd="1" destOrd="0" presId="urn:microsoft.com/office/officeart/2005/8/layout/hierarchy1"/>
    <dgm:cxn modelId="{7F1A3CE5-E4EF-4CA6-A431-8D80208C095E}" type="presParOf" srcId="{1F926C0E-D381-4006-A4F8-701F3E26969D}" destId="{C1FC040A-123A-456B-A28D-25594284AC4F}" srcOrd="1" destOrd="0" presId="urn:microsoft.com/office/officeart/2005/8/layout/hierarchy1"/>
    <dgm:cxn modelId="{5E5C1F12-2E30-4165-9691-7B2F4391DA09}" type="presParOf" srcId="{C1FC040A-123A-456B-A28D-25594284AC4F}" destId="{CD1D1FAA-7426-413D-A503-170BDC7AC8C7}" srcOrd="0" destOrd="0" presId="urn:microsoft.com/office/officeart/2005/8/layout/hierarchy1"/>
    <dgm:cxn modelId="{DEA574FC-ED28-4CD0-8CF6-1D676F3E5001}" type="presParOf" srcId="{C1FC040A-123A-456B-A28D-25594284AC4F}" destId="{BA18FB4A-F0C6-4E6F-B4E2-508618B38AE1}" srcOrd="1" destOrd="0" presId="urn:microsoft.com/office/officeart/2005/8/layout/hierarchy1"/>
    <dgm:cxn modelId="{821B65AA-CDD4-42B8-8514-E4E07083B978}" type="presParOf" srcId="{BA18FB4A-F0C6-4E6F-B4E2-508618B38AE1}" destId="{FEBEA5B8-2310-413C-9EE7-D79138EA3CB0}" srcOrd="0" destOrd="0" presId="urn:microsoft.com/office/officeart/2005/8/layout/hierarchy1"/>
    <dgm:cxn modelId="{99AFADA2-62EF-4E36-B602-55748A66A667}" type="presParOf" srcId="{FEBEA5B8-2310-413C-9EE7-D79138EA3CB0}" destId="{DB1BD8E1-5C68-4C74-A3AB-4E86CCD15382}" srcOrd="0" destOrd="0" presId="urn:microsoft.com/office/officeart/2005/8/layout/hierarchy1"/>
    <dgm:cxn modelId="{A3D18DB2-9ECB-4AD6-B601-F07AAF94FB0C}" type="presParOf" srcId="{FEBEA5B8-2310-413C-9EE7-D79138EA3CB0}" destId="{F548E0ED-9DF0-4269-B735-2125C5BD9AF1}" srcOrd="1" destOrd="0" presId="urn:microsoft.com/office/officeart/2005/8/layout/hierarchy1"/>
    <dgm:cxn modelId="{BDC7E0C1-8AD2-4488-A192-1DFB0803E4F2}" type="presParOf" srcId="{BA18FB4A-F0C6-4E6F-B4E2-508618B38AE1}" destId="{B93B74C3-8977-4F23-9CB7-3D1C1081B757}" srcOrd="1" destOrd="0" presId="urn:microsoft.com/office/officeart/2005/8/layout/hierarchy1"/>
    <dgm:cxn modelId="{E12CC9B7-3031-400C-A59D-3213E71319EB}" type="presParOf" srcId="{F9B795BF-CB37-493C-ABBE-ABCD2E1E5C4D}" destId="{AD92D0A8-6E37-4C16-B67B-4EDC927421D4}" srcOrd="8" destOrd="0" presId="urn:microsoft.com/office/officeart/2005/8/layout/hierarchy1"/>
    <dgm:cxn modelId="{F574815C-18B9-4F4E-9C33-B9D87757B305}" type="presParOf" srcId="{F9B795BF-CB37-493C-ABBE-ABCD2E1E5C4D}" destId="{0EF8009A-E93D-4149-914E-5C9A05D7E567}" srcOrd="9" destOrd="0" presId="urn:microsoft.com/office/officeart/2005/8/layout/hierarchy1"/>
    <dgm:cxn modelId="{F3BCF57C-7F3A-4ABF-AEAC-8A5924568532}" type="presParOf" srcId="{0EF8009A-E93D-4149-914E-5C9A05D7E567}" destId="{295B0650-56E5-426A-A1B6-73B59F9AC979}" srcOrd="0" destOrd="0" presId="urn:microsoft.com/office/officeart/2005/8/layout/hierarchy1"/>
    <dgm:cxn modelId="{2713FED4-A80F-4A5F-9357-F3BCFDD74906}" type="presParOf" srcId="{295B0650-56E5-426A-A1B6-73B59F9AC979}" destId="{F374B52B-53FD-4FA6-ABBE-F4870760258C}" srcOrd="0" destOrd="0" presId="urn:microsoft.com/office/officeart/2005/8/layout/hierarchy1"/>
    <dgm:cxn modelId="{6C27374B-1AC1-4192-8AC3-4C550030829C}" type="presParOf" srcId="{295B0650-56E5-426A-A1B6-73B59F9AC979}" destId="{C3BC0DAD-FD25-4C06-A044-7DE88AB833AF}" srcOrd="1" destOrd="0" presId="urn:microsoft.com/office/officeart/2005/8/layout/hierarchy1"/>
    <dgm:cxn modelId="{60A51A86-A508-441B-895F-49191052441B}" type="presParOf" srcId="{0EF8009A-E93D-4149-914E-5C9A05D7E567}" destId="{D820FE95-AF5B-4487-9D02-90E6E00B277D}" srcOrd="1" destOrd="0" presId="urn:microsoft.com/office/officeart/2005/8/layout/hierarchy1"/>
    <dgm:cxn modelId="{B9E3C2FD-2078-4E75-AB1D-8E82EC589B69}" type="presParOf" srcId="{D820FE95-AF5B-4487-9D02-90E6E00B277D}" destId="{9CCC87BB-CCE6-49C6-A4A7-8DDAD140CD31}" srcOrd="0" destOrd="0" presId="urn:microsoft.com/office/officeart/2005/8/layout/hierarchy1"/>
    <dgm:cxn modelId="{6DAE68A7-62D3-40ED-95E2-F6A31C155C54}" type="presParOf" srcId="{D820FE95-AF5B-4487-9D02-90E6E00B277D}" destId="{18CB80AE-EEBC-4137-B22B-8A19A29C98CE}" srcOrd="1" destOrd="0" presId="urn:microsoft.com/office/officeart/2005/8/layout/hierarchy1"/>
    <dgm:cxn modelId="{8E69D5EE-6956-4F75-863D-7F7A156E28EC}" type="presParOf" srcId="{18CB80AE-EEBC-4137-B22B-8A19A29C98CE}" destId="{B3B17193-2EB4-4260-B13F-D267849AE3DC}" srcOrd="0" destOrd="0" presId="urn:microsoft.com/office/officeart/2005/8/layout/hierarchy1"/>
    <dgm:cxn modelId="{01398F05-030C-47B4-B791-4B8EEC5E67E6}" type="presParOf" srcId="{B3B17193-2EB4-4260-B13F-D267849AE3DC}" destId="{251F890F-6182-4C89-BADE-C202D50050CB}" srcOrd="0" destOrd="0" presId="urn:microsoft.com/office/officeart/2005/8/layout/hierarchy1"/>
    <dgm:cxn modelId="{3F8A7009-6183-47A0-A9DD-227AF132D5CD}" type="presParOf" srcId="{B3B17193-2EB4-4260-B13F-D267849AE3DC}" destId="{6C32D201-B9DE-4935-856B-806C10C528A1}" srcOrd="1" destOrd="0" presId="urn:microsoft.com/office/officeart/2005/8/layout/hierarchy1"/>
    <dgm:cxn modelId="{D2508BDF-7864-47F7-BD34-00359DF9F9B0}" type="presParOf" srcId="{18CB80AE-EEBC-4137-B22B-8A19A29C98CE}" destId="{59B2A46E-FF01-4FED-B7AC-035840F6050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AE7956-C3B7-4934-91F4-0305AFCCF67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2B1CFB5-BD0B-4E58-8B73-D08DAA5C0262}">
      <dgm:prSet phldrT="[Texto]" custT="1"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es-CO" sz="900" b="1" dirty="0"/>
            <a:t>DIRECCIÓN ADMINISTRATIVA Y COMERCIAL</a:t>
          </a:r>
        </a:p>
        <a:p>
          <a:r>
            <a:rPr lang="es-CO" sz="900" dirty="0"/>
            <a:t>JAVIER FRANCISCO RODRÍGUEZ BELLO </a:t>
          </a:r>
          <a:endParaRPr lang="es-CO" sz="900" b="1" dirty="0"/>
        </a:p>
      </dgm:t>
    </dgm:pt>
    <dgm:pt modelId="{B1360E11-EF63-40BE-9A7F-D0B4BFEF1DDD}" type="parTrans" cxnId="{0766C358-5855-4B0F-AA29-36ADF2D66A78}">
      <dgm:prSet/>
      <dgm:spPr/>
      <dgm:t>
        <a:bodyPr/>
        <a:lstStyle/>
        <a:p>
          <a:endParaRPr lang="es-CO"/>
        </a:p>
      </dgm:t>
    </dgm:pt>
    <dgm:pt modelId="{BC909DA7-D6C1-4722-9AEC-DAA475D85793}" type="sibTrans" cxnId="{0766C358-5855-4B0F-AA29-36ADF2D66A78}">
      <dgm:prSet/>
      <dgm:spPr/>
      <dgm:t>
        <a:bodyPr/>
        <a:lstStyle/>
        <a:p>
          <a:endParaRPr lang="es-CO"/>
        </a:p>
      </dgm:t>
    </dgm:pt>
    <dgm:pt modelId="{EF87ED89-3FA6-4B72-8AD7-8D555E18168E}">
      <dgm:prSet phldrT="[Texto]"/>
      <dgm:spPr/>
      <dgm:t>
        <a:bodyPr/>
        <a:lstStyle/>
        <a:p>
          <a:pPr algn="ctr"/>
          <a:r>
            <a:rPr lang="es-CO" dirty="0"/>
            <a:t>PROFESIONAL UNIVERSITARIO ADMINISTRATIVA Y COMERCIAL</a:t>
          </a:r>
        </a:p>
      </dgm:t>
    </dgm:pt>
    <dgm:pt modelId="{E8B76BAD-3615-4B5C-A427-C830FB43450B}" type="parTrans" cxnId="{0AFF1249-2A6B-4A4C-AF95-21DA1322952A}">
      <dgm:prSet/>
      <dgm:spPr/>
      <dgm:t>
        <a:bodyPr/>
        <a:lstStyle/>
        <a:p>
          <a:endParaRPr lang="es-CO"/>
        </a:p>
      </dgm:t>
    </dgm:pt>
    <dgm:pt modelId="{09092A13-DBB0-44B3-8CBD-335F6308EE80}" type="sibTrans" cxnId="{0AFF1249-2A6B-4A4C-AF95-21DA1322952A}">
      <dgm:prSet/>
      <dgm:spPr/>
      <dgm:t>
        <a:bodyPr/>
        <a:lstStyle/>
        <a:p>
          <a:endParaRPr lang="es-CO"/>
        </a:p>
      </dgm:t>
    </dgm:pt>
    <dgm:pt modelId="{1203A440-5B8F-43EA-AD48-A2DE743BB1A0}">
      <dgm:prSet/>
      <dgm:spPr/>
      <dgm:t>
        <a:bodyPr/>
        <a:lstStyle/>
        <a:p>
          <a:pPr algn="ctr"/>
          <a:r>
            <a:rPr lang="es-CO" dirty="0"/>
            <a:t>PROFESIONAL UNIVERSITARIO CONTRATOS Y CONVENIOS							</a:t>
          </a:r>
        </a:p>
      </dgm:t>
    </dgm:pt>
    <dgm:pt modelId="{21C843A8-0DCC-4EEC-B9C0-8A83036CD486}" type="parTrans" cxnId="{2FCEF8DB-EACB-419B-AD16-116E774C1B2B}">
      <dgm:prSet/>
      <dgm:spPr/>
      <dgm:t>
        <a:bodyPr/>
        <a:lstStyle/>
        <a:p>
          <a:endParaRPr lang="es-CO"/>
        </a:p>
      </dgm:t>
    </dgm:pt>
    <dgm:pt modelId="{1D0AE47A-6B29-4754-88C8-C68D4C850C31}" type="sibTrans" cxnId="{2FCEF8DB-EACB-419B-AD16-116E774C1B2B}">
      <dgm:prSet/>
      <dgm:spPr/>
      <dgm:t>
        <a:bodyPr/>
        <a:lstStyle/>
        <a:p>
          <a:endParaRPr lang="es-CO"/>
        </a:p>
      </dgm:t>
    </dgm:pt>
    <dgm:pt modelId="{BF554698-21B7-4223-9D1B-44860DC9C81F}">
      <dgm:prSet/>
      <dgm:spPr/>
      <dgm:t>
        <a:bodyPr/>
        <a:lstStyle/>
        <a:p>
          <a:r>
            <a:rPr lang="es-CO" dirty="0"/>
            <a:t>PROFESIONAL UNIVERSITARIO FACTURACIÓN Y CARTERA </a:t>
          </a:r>
        </a:p>
      </dgm:t>
    </dgm:pt>
    <dgm:pt modelId="{3CA32B60-7645-44D7-8F9B-B2C1EFC2EFEA}" type="parTrans" cxnId="{037EFDF8-A0F4-4431-A36D-DB0BA9E769D1}">
      <dgm:prSet/>
      <dgm:spPr/>
      <dgm:t>
        <a:bodyPr/>
        <a:lstStyle/>
        <a:p>
          <a:endParaRPr lang="es-CO"/>
        </a:p>
      </dgm:t>
    </dgm:pt>
    <dgm:pt modelId="{907DD99C-38C6-4F2E-9D65-618CAAF7ADD4}" type="sibTrans" cxnId="{037EFDF8-A0F4-4431-A36D-DB0BA9E769D1}">
      <dgm:prSet/>
      <dgm:spPr/>
      <dgm:t>
        <a:bodyPr/>
        <a:lstStyle/>
        <a:p>
          <a:endParaRPr lang="es-CO"/>
        </a:p>
      </dgm:t>
    </dgm:pt>
    <dgm:pt modelId="{DC451551-5C17-4211-BA46-9806D795EE8C}">
      <dgm:prSet/>
      <dgm:spPr/>
      <dgm:t>
        <a:bodyPr/>
        <a:lstStyle/>
        <a:p>
          <a:r>
            <a:rPr lang="es-CO" dirty="0"/>
            <a:t>PROFESIONAL UNIVERSITARIO TALENTO HUMANO</a:t>
          </a:r>
        </a:p>
      </dgm:t>
    </dgm:pt>
    <dgm:pt modelId="{F3D76475-D4A2-4463-BA72-BBBA09B26722}" type="parTrans" cxnId="{4365E294-03AF-4937-9A87-B6A22E776E6D}">
      <dgm:prSet/>
      <dgm:spPr/>
      <dgm:t>
        <a:bodyPr/>
        <a:lstStyle/>
        <a:p>
          <a:endParaRPr lang="es-CO"/>
        </a:p>
      </dgm:t>
    </dgm:pt>
    <dgm:pt modelId="{E3FFE16E-2B94-469C-9476-3D4042C64D16}" type="sibTrans" cxnId="{4365E294-03AF-4937-9A87-B6A22E776E6D}">
      <dgm:prSet/>
      <dgm:spPr/>
      <dgm:t>
        <a:bodyPr/>
        <a:lstStyle/>
        <a:p>
          <a:endParaRPr lang="es-CO"/>
        </a:p>
      </dgm:t>
    </dgm:pt>
    <dgm:pt modelId="{6F82C034-4752-41E7-AA07-F1EBCC229B5A}">
      <dgm:prSet/>
      <dgm:spPr/>
      <dgm:t>
        <a:bodyPr/>
        <a:lstStyle/>
        <a:p>
          <a:r>
            <a:rPr lang="es-CO" dirty="0"/>
            <a:t>PROFESIONAL UNIVERSITARIO SISTEMAS</a:t>
          </a:r>
        </a:p>
      </dgm:t>
    </dgm:pt>
    <dgm:pt modelId="{417C2666-FAAA-41C6-A5D1-FD3F48AB4F50}" type="parTrans" cxnId="{A5AA7A7E-23DE-4668-9042-EAB25F6DF226}">
      <dgm:prSet/>
      <dgm:spPr/>
      <dgm:t>
        <a:bodyPr/>
        <a:lstStyle/>
        <a:p>
          <a:endParaRPr lang="es-CO"/>
        </a:p>
      </dgm:t>
    </dgm:pt>
    <dgm:pt modelId="{CCC11FFD-08AC-4E92-8519-556BD5DA879B}" type="sibTrans" cxnId="{A5AA7A7E-23DE-4668-9042-EAB25F6DF226}">
      <dgm:prSet/>
      <dgm:spPr/>
      <dgm:t>
        <a:bodyPr/>
        <a:lstStyle/>
        <a:p>
          <a:endParaRPr lang="es-CO"/>
        </a:p>
      </dgm:t>
    </dgm:pt>
    <dgm:pt modelId="{C5F12712-EFE8-4755-BF76-F2E413AFDDD6}">
      <dgm:prSet/>
      <dgm:spPr/>
      <dgm:t>
        <a:bodyPr/>
        <a:lstStyle/>
        <a:p>
          <a:r>
            <a:rPr lang="es-CO" dirty="0"/>
            <a:t>PROFESIONAL UNIVERSITARIO AMBIENTAL</a:t>
          </a:r>
        </a:p>
      </dgm:t>
    </dgm:pt>
    <dgm:pt modelId="{60B38EDA-3738-4966-A8AC-B50A59AE2401}" type="parTrans" cxnId="{CF634D3B-C698-4331-9DDB-7B45F1113823}">
      <dgm:prSet/>
      <dgm:spPr/>
      <dgm:t>
        <a:bodyPr/>
        <a:lstStyle/>
        <a:p>
          <a:endParaRPr lang="es-CO"/>
        </a:p>
      </dgm:t>
    </dgm:pt>
    <dgm:pt modelId="{F4D9AD48-0B3A-433D-A8F9-DD28936D1981}" type="sibTrans" cxnId="{CF634D3B-C698-4331-9DDB-7B45F1113823}">
      <dgm:prSet/>
      <dgm:spPr/>
      <dgm:t>
        <a:bodyPr/>
        <a:lstStyle/>
        <a:p>
          <a:endParaRPr lang="es-CO"/>
        </a:p>
      </dgm:t>
    </dgm:pt>
    <dgm:pt modelId="{254B8DA2-941B-486D-BDC5-9E622EBE855D}">
      <dgm:prSet/>
      <dgm:spPr/>
      <dgm:t>
        <a:bodyPr/>
        <a:lstStyle/>
        <a:p>
          <a:r>
            <a:rPr lang="es-CO" dirty="0"/>
            <a:t>PROFESIONAL UNIVERSITARIO SGSST</a:t>
          </a:r>
        </a:p>
      </dgm:t>
    </dgm:pt>
    <dgm:pt modelId="{FD833490-6CE1-4B92-A54E-B9226B9CF8AB}" type="parTrans" cxnId="{0419DF86-F328-45DF-86FD-BDD34B5EDB8C}">
      <dgm:prSet/>
      <dgm:spPr/>
      <dgm:t>
        <a:bodyPr/>
        <a:lstStyle/>
        <a:p>
          <a:endParaRPr lang="es-CO"/>
        </a:p>
      </dgm:t>
    </dgm:pt>
    <dgm:pt modelId="{F78826A7-EEFB-48FC-A2F9-E3E705C8A1B6}" type="sibTrans" cxnId="{0419DF86-F328-45DF-86FD-BDD34B5EDB8C}">
      <dgm:prSet/>
      <dgm:spPr/>
      <dgm:t>
        <a:bodyPr/>
        <a:lstStyle/>
        <a:p>
          <a:endParaRPr lang="es-CO"/>
        </a:p>
      </dgm:t>
    </dgm:pt>
    <dgm:pt modelId="{E7E8F0F6-DFCF-48E7-8472-5BC544B3C1B6}">
      <dgm:prSet/>
      <dgm:spPr/>
      <dgm:t>
        <a:bodyPr/>
        <a:lstStyle/>
        <a:p>
          <a:r>
            <a:rPr lang="es-CO" dirty="0"/>
            <a:t>PROFESIONAL UNIVERSITARIO SGC</a:t>
          </a:r>
        </a:p>
      </dgm:t>
    </dgm:pt>
    <dgm:pt modelId="{A58711BD-2049-4788-A992-6E2636EF95CA}" type="parTrans" cxnId="{7E1A3723-28B9-445C-89B0-012602BFDAD4}">
      <dgm:prSet/>
      <dgm:spPr/>
      <dgm:t>
        <a:bodyPr/>
        <a:lstStyle/>
        <a:p>
          <a:endParaRPr lang="es-CO"/>
        </a:p>
      </dgm:t>
    </dgm:pt>
    <dgm:pt modelId="{EB250A7B-1E05-43A7-8FCE-BD5F53991EAA}" type="sibTrans" cxnId="{7E1A3723-28B9-445C-89B0-012602BFDAD4}">
      <dgm:prSet/>
      <dgm:spPr/>
      <dgm:t>
        <a:bodyPr/>
        <a:lstStyle/>
        <a:p>
          <a:endParaRPr lang="es-CO"/>
        </a:p>
      </dgm:t>
    </dgm:pt>
    <dgm:pt modelId="{30AA1855-92AB-435C-9A2E-ED8E003A34C3}" type="pres">
      <dgm:prSet presAssocID="{48AE7956-C3B7-4934-91F4-0305AFCCF67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7A1EFC5-7759-43A4-B1AB-31D457FB5C7E}" type="pres">
      <dgm:prSet presAssocID="{A2B1CFB5-BD0B-4E58-8B73-D08DAA5C0262}" presName="hierRoot1" presStyleCnt="0"/>
      <dgm:spPr/>
    </dgm:pt>
    <dgm:pt modelId="{AE6ADC3D-3535-4643-9F94-AFB21851E80A}" type="pres">
      <dgm:prSet presAssocID="{A2B1CFB5-BD0B-4E58-8B73-D08DAA5C0262}" presName="composite" presStyleCnt="0"/>
      <dgm:spPr/>
    </dgm:pt>
    <dgm:pt modelId="{18352195-46C6-4E9B-971D-9485FBB96E44}" type="pres">
      <dgm:prSet presAssocID="{A2B1CFB5-BD0B-4E58-8B73-D08DAA5C0262}" presName="background" presStyleLbl="node0" presStyleIdx="0" presStyleCnt="1"/>
      <dgm:spPr>
        <a:solidFill>
          <a:schemeClr val="accent6"/>
        </a:solidFill>
      </dgm:spPr>
    </dgm:pt>
    <dgm:pt modelId="{96A79279-FCCB-40B2-91CE-7F4A663D9B5F}" type="pres">
      <dgm:prSet presAssocID="{A2B1CFB5-BD0B-4E58-8B73-D08DAA5C0262}" presName="text" presStyleLbl="fgAcc0" presStyleIdx="0" presStyleCnt="1" custScaleX="482392">
        <dgm:presLayoutVars>
          <dgm:chPref val="3"/>
        </dgm:presLayoutVars>
      </dgm:prSet>
      <dgm:spPr/>
    </dgm:pt>
    <dgm:pt modelId="{F9B795BF-CB37-493C-ABBE-ABCD2E1E5C4D}" type="pres">
      <dgm:prSet presAssocID="{A2B1CFB5-BD0B-4E58-8B73-D08DAA5C0262}" presName="hierChild2" presStyleCnt="0"/>
      <dgm:spPr/>
    </dgm:pt>
    <dgm:pt modelId="{C913193E-655B-40E2-B918-772BD77CADA6}" type="pres">
      <dgm:prSet presAssocID="{E8B76BAD-3615-4B5C-A427-C830FB43450B}" presName="Name10" presStyleLbl="parChTrans1D2" presStyleIdx="0" presStyleCnt="1"/>
      <dgm:spPr/>
    </dgm:pt>
    <dgm:pt modelId="{6527DCD4-E284-480C-A0E1-541CC642C2C2}" type="pres">
      <dgm:prSet presAssocID="{EF87ED89-3FA6-4B72-8AD7-8D555E18168E}" presName="hierRoot2" presStyleCnt="0"/>
      <dgm:spPr/>
    </dgm:pt>
    <dgm:pt modelId="{0D4468E1-497E-4F5F-A276-43B1C337468B}" type="pres">
      <dgm:prSet presAssocID="{EF87ED89-3FA6-4B72-8AD7-8D555E18168E}" presName="composite2" presStyleCnt="0"/>
      <dgm:spPr/>
    </dgm:pt>
    <dgm:pt modelId="{8055BC9A-2A58-4502-9C6A-F87913826E39}" type="pres">
      <dgm:prSet presAssocID="{EF87ED89-3FA6-4B72-8AD7-8D555E18168E}" presName="background2" presStyleLbl="node2" presStyleIdx="0" presStyleCnt="1"/>
      <dgm:spPr/>
    </dgm:pt>
    <dgm:pt modelId="{0CC3C8AA-7E04-4071-9AC7-0DA85AD40025}" type="pres">
      <dgm:prSet presAssocID="{EF87ED89-3FA6-4B72-8AD7-8D555E18168E}" presName="text2" presStyleLbl="fgAcc2" presStyleIdx="0" presStyleCnt="1" custScaleX="311902">
        <dgm:presLayoutVars>
          <dgm:chPref val="3"/>
        </dgm:presLayoutVars>
      </dgm:prSet>
      <dgm:spPr/>
    </dgm:pt>
    <dgm:pt modelId="{EC9EE7D2-F24F-4E06-98D9-5AB65E43B1DA}" type="pres">
      <dgm:prSet presAssocID="{EF87ED89-3FA6-4B72-8AD7-8D555E18168E}" presName="hierChild3" presStyleCnt="0"/>
      <dgm:spPr/>
    </dgm:pt>
    <dgm:pt modelId="{109DBB42-9C11-4061-BE93-53CC02B7F96E}" type="pres">
      <dgm:prSet presAssocID="{21C843A8-0DCC-4EEC-B9C0-8A83036CD486}" presName="Name17" presStyleLbl="parChTrans1D3" presStyleIdx="0" presStyleCnt="1"/>
      <dgm:spPr/>
    </dgm:pt>
    <dgm:pt modelId="{34803A5E-422E-462C-AD17-73934D520C75}" type="pres">
      <dgm:prSet presAssocID="{1203A440-5B8F-43EA-AD48-A2DE743BB1A0}" presName="hierRoot3" presStyleCnt="0"/>
      <dgm:spPr/>
    </dgm:pt>
    <dgm:pt modelId="{92505EE1-76D1-4BF6-A833-266555763E74}" type="pres">
      <dgm:prSet presAssocID="{1203A440-5B8F-43EA-AD48-A2DE743BB1A0}" presName="composite3" presStyleCnt="0"/>
      <dgm:spPr/>
    </dgm:pt>
    <dgm:pt modelId="{12AC94A2-E9D0-4D24-9168-7BDC0B7726F3}" type="pres">
      <dgm:prSet presAssocID="{1203A440-5B8F-43EA-AD48-A2DE743BB1A0}" presName="background3" presStyleLbl="node3" presStyleIdx="0" presStyleCnt="1"/>
      <dgm:spPr/>
    </dgm:pt>
    <dgm:pt modelId="{71F5FBBC-EBDD-473E-AAA4-3C3A52A7D9D4}" type="pres">
      <dgm:prSet presAssocID="{1203A440-5B8F-43EA-AD48-A2DE743BB1A0}" presName="text3" presStyleLbl="fgAcc3" presStyleIdx="0" presStyleCnt="1" custScaleX="305984">
        <dgm:presLayoutVars>
          <dgm:chPref val="3"/>
        </dgm:presLayoutVars>
      </dgm:prSet>
      <dgm:spPr/>
    </dgm:pt>
    <dgm:pt modelId="{E3B4C1C6-49C3-4528-9BC7-3FAFA365C968}" type="pres">
      <dgm:prSet presAssocID="{1203A440-5B8F-43EA-AD48-A2DE743BB1A0}" presName="hierChild4" presStyleCnt="0"/>
      <dgm:spPr/>
    </dgm:pt>
    <dgm:pt modelId="{BF84720A-9916-4CAE-BBA1-9B26066CC01C}" type="pres">
      <dgm:prSet presAssocID="{3CA32B60-7645-44D7-8F9B-B2C1EFC2EFEA}" presName="Name23" presStyleLbl="parChTrans1D4" presStyleIdx="0" presStyleCnt="6"/>
      <dgm:spPr/>
    </dgm:pt>
    <dgm:pt modelId="{D6CC3DAF-7EB8-421D-AABA-4696071EDFFD}" type="pres">
      <dgm:prSet presAssocID="{BF554698-21B7-4223-9D1B-44860DC9C81F}" presName="hierRoot4" presStyleCnt="0"/>
      <dgm:spPr/>
    </dgm:pt>
    <dgm:pt modelId="{665836A2-AE7E-43C0-89FA-44B63C703362}" type="pres">
      <dgm:prSet presAssocID="{BF554698-21B7-4223-9D1B-44860DC9C81F}" presName="composite4" presStyleCnt="0"/>
      <dgm:spPr/>
    </dgm:pt>
    <dgm:pt modelId="{4A37B490-9861-4300-871C-A3E6F9D7A1D9}" type="pres">
      <dgm:prSet presAssocID="{BF554698-21B7-4223-9D1B-44860DC9C81F}" presName="background4" presStyleLbl="node4" presStyleIdx="0" presStyleCnt="6"/>
      <dgm:spPr/>
    </dgm:pt>
    <dgm:pt modelId="{2BF51980-128E-4EBC-BCAB-C6F523E56F92}" type="pres">
      <dgm:prSet presAssocID="{BF554698-21B7-4223-9D1B-44860DC9C81F}" presName="text4" presStyleLbl="fgAcc4" presStyleIdx="0" presStyleCnt="6" custScaleX="311757">
        <dgm:presLayoutVars>
          <dgm:chPref val="3"/>
        </dgm:presLayoutVars>
      </dgm:prSet>
      <dgm:spPr/>
    </dgm:pt>
    <dgm:pt modelId="{B7D55E10-49B4-440C-A8D0-388D1C94B836}" type="pres">
      <dgm:prSet presAssocID="{BF554698-21B7-4223-9D1B-44860DC9C81F}" presName="hierChild5" presStyleCnt="0"/>
      <dgm:spPr/>
    </dgm:pt>
    <dgm:pt modelId="{628ADF6B-FC81-40E2-861E-30E91B2CC90E}" type="pres">
      <dgm:prSet presAssocID="{F3D76475-D4A2-4463-BA72-BBBA09B26722}" presName="Name23" presStyleLbl="parChTrans1D4" presStyleIdx="1" presStyleCnt="6"/>
      <dgm:spPr/>
    </dgm:pt>
    <dgm:pt modelId="{8BD365F6-5417-423E-AA50-DB7A804FD90C}" type="pres">
      <dgm:prSet presAssocID="{DC451551-5C17-4211-BA46-9806D795EE8C}" presName="hierRoot4" presStyleCnt="0"/>
      <dgm:spPr/>
    </dgm:pt>
    <dgm:pt modelId="{D4BE8016-04F5-4FE3-979C-280557974FA4}" type="pres">
      <dgm:prSet presAssocID="{DC451551-5C17-4211-BA46-9806D795EE8C}" presName="composite4" presStyleCnt="0"/>
      <dgm:spPr/>
    </dgm:pt>
    <dgm:pt modelId="{E55607C4-604A-4CE9-9C85-7FC07B11A04A}" type="pres">
      <dgm:prSet presAssocID="{DC451551-5C17-4211-BA46-9806D795EE8C}" presName="background4" presStyleLbl="node4" presStyleIdx="1" presStyleCnt="6"/>
      <dgm:spPr/>
    </dgm:pt>
    <dgm:pt modelId="{026C4730-F4A6-4A87-A258-BE930ACF2CCC}" type="pres">
      <dgm:prSet presAssocID="{DC451551-5C17-4211-BA46-9806D795EE8C}" presName="text4" presStyleLbl="fgAcc4" presStyleIdx="1" presStyleCnt="6" custScaleX="311757">
        <dgm:presLayoutVars>
          <dgm:chPref val="3"/>
        </dgm:presLayoutVars>
      </dgm:prSet>
      <dgm:spPr/>
    </dgm:pt>
    <dgm:pt modelId="{F09CB312-76BC-4405-90F2-7C7F1CB000CF}" type="pres">
      <dgm:prSet presAssocID="{DC451551-5C17-4211-BA46-9806D795EE8C}" presName="hierChild5" presStyleCnt="0"/>
      <dgm:spPr/>
    </dgm:pt>
    <dgm:pt modelId="{38D11D96-9278-4CAE-82D1-DC11E688EE8B}" type="pres">
      <dgm:prSet presAssocID="{417C2666-FAAA-41C6-A5D1-FD3F48AB4F50}" presName="Name23" presStyleLbl="parChTrans1D4" presStyleIdx="2" presStyleCnt="6"/>
      <dgm:spPr/>
    </dgm:pt>
    <dgm:pt modelId="{F41A55B1-51F9-4047-AFCB-988AA812E85D}" type="pres">
      <dgm:prSet presAssocID="{6F82C034-4752-41E7-AA07-F1EBCC229B5A}" presName="hierRoot4" presStyleCnt="0"/>
      <dgm:spPr/>
    </dgm:pt>
    <dgm:pt modelId="{EBD72A6E-25B7-4707-8E3A-291313009699}" type="pres">
      <dgm:prSet presAssocID="{6F82C034-4752-41E7-AA07-F1EBCC229B5A}" presName="composite4" presStyleCnt="0"/>
      <dgm:spPr/>
    </dgm:pt>
    <dgm:pt modelId="{D23C28D9-388A-41E5-9ABC-0082DE83EB3F}" type="pres">
      <dgm:prSet presAssocID="{6F82C034-4752-41E7-AA07-F1EBCC229B5A}" presName="background4" presStyleLbl="node4" presStyleIdx="2" presStyleCnt="6"/>
      <dgm:spPr/>
    </dgm:pt>
    <dgm:pt modelId="{CA757D8D-DFEB-4FF0-AD32-6BE53BC6E84A}" type="pres">
      <dgm:prSet presAssocID="{6F82C034-4752-41E7-AA07-F1EBCC229B5A}" presName="text4" presStyleLbl="fgAcc4" presStyleIdx="2" presStyleCnt="6" custScaleX="311757">
        <dgm:presLayoutVars>
          <dgm:chPref val="3"/>
        </dgm:presLayoutVars>
      </dgm:prSet>
      <dgm:spPr/>
    </dgm:pt>
    <dgm:pt modelId="{2C5FBF6E-4DD6-456F-9B5A-C7647D11B6A9}" type="pres">
      <dgm:prSet presAssocID="{6F82C034-4752-41E7-AA07-F1EBCC229B5A}" presName="hierChild5" presStyleCnt="0"/>
      <dgm:spPr/>
    </dgm:pt>
    <dgm:pt modelId="{82A3339E-46FC-4D2D-97A8-1A9EBEB7837C}" type="pres">
      <dgm:prSet presAssocID="{60B38EDA-3738-4966-A8AC-B50A59AE2401}" presName="Name23" presStyleLbl="parChTrans1D4" presStyleIdx="3" presStyleCnt="6"/>
      <dgm:spPr/>
    </dgm:pt>
    <dgm:pt modelId="{DCACB047-2460-4BA7-808D-C9A710301A0E}" type="pres">
      <dgm:prSet presAssocID="{C5F12712-EFE8-4755-BF76-F2E413AFDDD6}" presName="hierRoot4" presStyleCnt="0"/>
      <dgm:spPr/>
    </dgm:pt>
    <dgm:pt modelId="{7CB487B9-F953-45B0-8E30-91E3B1E4BB9E}" type="pres">
      <dgm:prSet presAssocID="{C5F12712-EFE8-4755-BF76-F2E413AFDDD6}" presName="composite4" presStyleCnt="0"/>
      <dgm:spPr/>
    </dgm:pt>
    <dgm:pt modelId="{5FE08F17-4938-4E75-A177-BBDBD785E5C8}" type="pres">
      <dgm:prSet presAssocID="{C5F12712-EFE8-4755-BF76-F2E413AFDDD6}" presName="background4" presStyleLbl="node4" presStyleIdx="3" presStyleCnt="6"/>
      <dgm:spPr/>
    </dgm:pt>
    <dgm:pt modelId="{72173A87-E3F1-4332-AF32-6C7A66446E25}" type="pres">
      <dgm:prSet presAssocID="{C5F12712-EFE8-4755-BF76-F2E413AFDDD6}" presName="text4" presStyleLbl="fgAcc4" presStyleIdx="3" presStyleCnt="6" custScaleX="311757">
        <dgm:presLayoutVars>
          <dgm:chPref val="3"/>
        </dgm:presLayoutVars>
      </dgm:prSet>
      <dgm:spPr/>
    </dgm:pt>
    <dgm:pt modelId="{76804C98-60D8-437B-8741-2C6F6BE67033}" type="pres">
      <dgm:prSet presAssocID="{C5F12712-EFE8-4755-BF76-F2E413AFDDD6}" presName="hierChild5" presStyleCnt="0"/>
      <dgm:spPr/>
    </dgm:pt>
    <dgm:pt modelId="{849F0CB2-D008-48D2-A440-F5C27293C9ED}" type="pres">
      <dgm:prSet presAssocID="{FD833490-6CE1-4B92-A54E-B9226B9CF8AB}" presName="Name23" presStyleLbl="parChTrans1D4" presStyleIdx="4" presStyleCnt="6"/>
      <dgm:spPr/>
    </dgm:pt>
    <dgm:pt modelId="{CE60F10D-DF3A-4285-A8B4-E3CB3F39E12B}" type="pres">
      <dgm:prSet presAssocID="{254B8DA2-941B-486D-BDC5-9E622EBE855D}" presName="hierRoot4" presStyleCnt="0"/>
      <dgm:spPr/>
    </dgm:pt>
    <dgm:pt modelId="{037FBB15-9AE1-4EE0-B1F4-1C79AD26AFAC}" type="pres">
      <dgm:prSet presAssocID="{254B8DA2-941B-486D-BDC5-9E622EBE855D}" presName="composite4" presStyleCnt="0"/>
      <dgm:spPr/>
    </dgm:pt>
    <dgm:pt modelId="{2439F2F5-5D92-4367-BB2B-086FB4F86912}" type="pres">
      <dgm:prSet presAssocID="{254B8DA2-941B-486D-BDC5-9E622EBE855D}" presName="background4" presStyleLbl="node4" presStyleIdx="4" presStyleCnt="6"/>
      <dgm:spPr/>
    </dgm:pt>
    <dgm:pt modelId="{D58AB22E-1326-4012-92A1-D4B791D2A99E}" type="pres">
      <dgm:prSet presAssocID="{254B8DA2-941B-486D-BDC5-9E622EBE855D}" presName="text4" presStyleLbl="fgAcc4" presStyleIdx="4" presStyleCnt="6" custScaleX="311757">
        <dgm:presLayoutVars>
          <dgm:chPref val="3"/>
        </dgm:presLayoutVars>
      </dgm:prSet>
      <dgm:spPr/>
    </dgm:pt>
    <dgm:pt modelId="{7ACE915A-E99B-45FB-9C4E-D59E66F9A6CD}" type="pres">
      <dgm:prSet presAssocID="{254B8DA2-941B-486D-BDC5-9E622EBE855D}" presName="hierChild5" presStyleCnt="0"/>
      <dgm:spPr/>
    </dgm:pt>
    <dgm:pt modelId="{F06D93C8-CA08-41D4-9D13-A96196F614C7}" type="pres">
      <dgm:prSet presAssocID="{A58711BD-2049-4788-A992-6E2636EF95CA}" presName="Name23" presStyleLbl="parChTrans1D4" presStyleIdx="5" presStyleCnt="6"/>
      <dgm:spPr/>
    </dgm:pt>
    <dgm:pt modelId="{6EB3F2A2-BC1D-48FF-8327-76B52AD5817C}" type="pres">
      <dgm:prSet presAssocID="{E7E8F0F6-DFCF-48E7-8472-5BC544B3C1B6}" presName="hierRoot4" presStyleCnt="0"/>
      <dgm:spPr/>
    </dgm:pt>
    <dgm:pt modelId="{940D0986-C8A2-4F16-8A0D-2D2A6289B4CF}" type="pres">
      <dgm:prSet presAssocID="{E7E8F0F6-DFCF-48E7-8472-5BC544B3C1B6}" presName="composite4" presStyleCnt="0"/>
      <dgm:spPr/>
    </dgm:pt>
    <dgm:pt modelId="{16469B51-72E2-4F4C-9F68-21DAD2DCB8CE}" type="pres">
      <dgm:prSet presAssocID="{E7E8F0F6-DFCF-48E7-8472-5BC544B3C1B6}" presName="background4" presStyleLbl="node4" presStyleIdx="5" presStyleCnt="6"/>
      <dgm:spPr/>
    </dgm:pt>
    <dgm:pt modelId="{2175EFED-A06C-4283-B7DE-3AE66A761799}" type="pres">
      <dgm:prSet presAssocID="{E7E8F0F6-DFCF-48E7-8472-5BC544B3C1B6}" presName="text4" presStyleLbl="fgAcc4" presStyleIdx="5" presStyleCnt="6" custScaleX="311757">
        <dgm:presLayoutVars>
          <dgm:chPref val="3"/>
        </dgm:presLayoutVars>
      </dgm:prSet>
      <dgm:spPr/>
    </dgm:pt>
    <dgm:pt modelId="{0963535A-0B02-4EA1-9CA9-65030B206639}" type="pres">
      <dgm:prSet presAssocID="{E7E8F0F6-DFCF-48E7-8472-5BC544B3C1B6}" presName="hierChild5" presStyleCnt="0"/>
      <dgm:spPr/>
    </dgm:pt>
  </dgm:ptLst>
  <dgm:cxnLst>
    <dgm:cxn modelId="{75A28D11-8ACC-40A9-A902-DD18C41B5D0E}" type="presOf" srcId="{254B8DA2-941B-486D-BDC5-9E622EBE855D}" destId="{D58AB22E-1326-4012-92A1-D4B791D2A99E}" srcOrd="0" destOrd="0" presId="urn:microsoft.com/office/officeart/2005/8/layout/hierarchy1"/>
    <dgm:cxn modelId="{4EF27020-25A8-4E43-898E-46F0F8F753E2}" type="presOf" srcId="{F3D76475-D4A2-4463-BA72-BBBA09B26722}" destId="{628ADF6B-FC81-40E2-861E-30E91B2CC90E}" srcOrd="0" destOrd="0" presId="urn:microsoft.com/office/officeart/2005/8/layout/hierarchy1"/>
    <dgm:cxn modelId="{7E1A3723-28B9-445C-89B0-012602BFDAD4}" srcId="{254B8DA2-941B-486D-BDC5-9E622EBE855D}" destId="{E7E8F0F6-DFCF-48E7-8472-5BC544B3C1B6}" srcOrd="0" destOrd="0" parTransId="{A58711BD-2049-4788-A992-6E2636EF95CA}" sibTransId="{EB250A7B-1E05-43A7-8FCE-BD5F53991EAA}"/>
    <dgm:cxn modelId="{CF634D3B-C698-4331-9DDB-7B45F1113823}" srcId="{6F82C034-4752-41E7-AA07-F1EBCC229B5A}" destId="{C5F12712-EFE8-4755-BF76-F2E413AFDDD6}" srcOrd="0" destOrd="0" parTransId="{60B38EDA-3738-4966-A8AC-B50A59AE2401}" sibTransId="{F4D9AD48-0B3A-433D-A8F9-DD28936D1981}"/>
    <dgm:cxn modelId="{6233483E-9F97-4FD6-BF33-3FBFF71EE1EA}" type="presOf" srcId="{C5F12712-EFE8-4755-BF76-F2E413AFDDD6}" destId="{72173A87-E3F1-4332-AF32-6C7A66446E25}" srcOrd="0" destOrd="0" presId="urn:microsoft.com/office/officeart/2005/8/layout/hierarchy1"/>
    <dgm:cxn modelId="{79DE2261-7F37-4F52-A2FD-C0ECE2F7E61E}" type="presOf" srcId="{A2B1CFB5-BD0B-4E58-8B73-D08DAA5C0262}" destId="{96A79279-FCCB-40B2-91CE-7F4A663D9B5F}" srcOrd="0" destOrd="0" presId="urn:microsoft.com/office/officeart/2005/8/layout/hierarchy1"/>
    <dgm:cxn modelId="{A357BA65-D48D-4751-8AC8-623556F0AFF1}" type="presOf" srcId="{A58711BD-2049-4788-A992-6E2636EF95CA}" destId="{F06D93C8-CA08-41D4-9D13-A96196F614C7}" srcOrd="0" destOrd="0" presId="urn:microsoft.com/office/officeart/2005/8/layout/hierarchy1"/>
    <dgm:cxn modelId="{0AFF1249-2A6B-4A4C-AF95-21DA1322952A}" srcId="{A2B1CFB5-BD0B-4E58-8B73-D08DAA5C0262}" destId="{EF87ED89-3FA6-4B72-8AD7-8D555E18168E}" srcOrd="0" destOrd="0" parTransId="{E8B76BAD-3615-4B5C-A427-C830FB43450B}" sibTransId="{09092A13-DBB0-44B3-8CBD-335F6308EE80}"/>
    <dgm:cxn modelId="{74CF534E-753A-4D52-AE97-F9039CDA4BFA}" type="presOf" srcId="{EF87ED89-3FA6-4B72-8AD7-8D555E18168E}" destId="{0CC3C8AA-7E04-4071-9AC7-0DA85AD40025}" srcOrd="0" destOrd="0" presId="urn:microsoft.com/office/officeart/2005/8/layout/hierarchy1"/>
    <dgm:cxn modelId="{66B4834E-C01C-44CA-9899-88BC2A485E30}" type="presOf" srcId="{3CA32B60-7645-44D7-8F9B-B2C1EFC2EFEA}" destId="{BF84720A-9916-4CAE-BBA1-9B26066CC01C}" srcOrd="0" destOrd="0" presId="urn:microsoft.com/office/officeart/2005/8/layout/hierarchy1"/>
    <dgm:cxn modelId="{2EB3AE6E-A28E-474E-92C5-C823AEEC4490}" type="presOf" srcId="{E7E8F0F6-DFCF-48E7-8472-5BC544B3C1B6}" destId="{2175EFED-A06C-4283-B7DE-3AE66A761799}" srcOrd="0" destOrd="0" presId="urn:microsoft.com/office/officeart/2005/8/layout/hierarchy1"/>
    <dgm:cxn modelId="{0766C358-5855-4B0F-AA29-36ADF2D66A78}" srcId="{48AE7956-C3B7-4934-91F4-0305AFCCF671}" destId="{A2B1CFB5-BD0B-4E58-8B73-D08DAA5C0262}" srcOrd="0" destOrd="0" parTransId="{B1360E11-EF63-40BE-9A7F-D0B4BFEF1DDD}" sibTransId="{BC909DA7-D6C1-4722-9AEC-DAA475D85793}"/>
    <dgm:cxn modelId="{23F5047C-7B6C-486B-8860-CC86EBF946DC}" type="presOf" srcId="{DC451551-5C17-4211-BA46-9806D795EE8C}" destId="{026C4730-F4A6-4A87-A258-BE930ACF2CCC}" srcOrd="0" destOrd="0" presId="urn:microsoft.com/office/officeart/2005/8/layout/hierarchy1"/>
    <dgm:cxn modelId="{A5AA7A7E-23DE-4668-9042-EAB25F6DF226}" srcId="{DC451551-5C17-4211-BA46-9806D795EE8C}" destId="{6F82C034-4752-41E7-AA07-F1EBCC229B5A}" srcOrd="0" destOrd="0" parTransId="{417C2666-FAAA-41C6-A5D1-FD3F48AB4F50}" sibTransId="{CCC11FFD-08AC-4E92-8519-556BD5DA879B}"/>
    <dgm:cxn modelId="{77D45682-896B-4459-9225-4E96D034ADB4}" type="presOf" srcId="{60B38EDA-3738-4966-A8AC-B50A59AE2401}" destId="{82A3339E-46FC-4D2D-97A8-1A9EBEB7837C}" srcOrd="0" destOrd="0" presId="urn:microsoft.com/office/officeart/2005/8/layout/hierarchy1"/>
    <dgm:cxn modelId="{FF965A85-AB96-48DA-87CC-23849C7C3DC7}" type="presOf" srcId="{21C843A8-0DCC-4EEC-B9C0-8A83036CD486}" destId="{109DBB42-9C11-4061-BE93-53CC02B7F96E}" srcOrd="0" destOrd="0" presId="urn:microsoft.com/office/officeart/2005/8/layout/hierarchy1"/>
    <dgm:cxn modelId="{0419DF86-F328-45DF-86FD-BDD34B5EDB8C}" srcId="{C5F12712-EFE8-4755-BF76-F2E413AFDDD6}" destId="{254B8DA2-941B-486D-BDC5-9E622EBE855D}" srcOrd="0" destOrd="0" parTransId="{FD833490-6CE1-4B92-A54E-B9226B9CF8AB}" sibTransId="{F78826A7-EEFB-48FC-A2F9-E3E705C8A1B6}"/>
    <dgm:cxn modelId="{7FD7B48F-DAF4-467A-AC62-8BC1FD363BCF}" type="presOf" srcId="{48AE7956-C3B7-4934-91F4-0305AFCCF671}" destId="{30AA1855-92AB-435C-9A2E-ED8E003A34C3}" srcOrd="0" destOrd="0" presId="urn:microsoft.com/office/officeart/2005/8/layout/hierarchy1"/>
    <dgm:cxn modelId="{4365E294-03AF-4937-9A87-B6A22E776E6D}" srcId="{BF554698-21B7-4223-9D1B-44860DC9C81F}" destId="{DC451551-5C17-4211-BA46-9806D795EE8C}" srcOrd="0" destOrd="0" parTransId="{F3D76475-D4A2-4463-BA72-BBBA09B26722}" sibTransId="{E3FFE16E-2B94-469C-9476-3D4042C64D16}"/>
    <dgm:cxn modelId="{E16C40AA-1FC8-4219-A537-95F701B568E0}" type="presOf" srcId="{E8B76BAD-3615-4B5C-A427-C830FB43450B}" destId="{C913193E-655B-40E2-B918-772BD77CADA6}" srcOrd="0" destOrd="0" presId="urn:microsoft.com/office/officeart/2005/8/layout/hierarchy1"/>
    <dgm:cxn modelId="{A4F595C1-C333-40BE-BBF6-163BB022D8A7}" type="presOf" srcId="{417C2666-FAAA-41C6-A5D1-FD3F48AB4F50}" destId="{38D11D96-9278-4CAE-82D1-DC11E688EE8B}" srcOrd="0" destOrd="0" presId="urn:microsoft.com/office/officeart/2005/8/layout/hierarchy1"/>
    <dgm:cxn modelId="{EA356ECE-F30F-4511-B4EA-0D2BD30B9B06}" type="presOf" srcId="{1203A440-5B8F-43EA-AD48-A2DE743BB1A0}" destId="{71F5FBBC-EBDD-473E-AAA4-3C3A52A7D9D4}" srcOrd="0" destOrd="0" presId="urn:microsoft.com/office/officeart/2005/8/layout/hierarchy1"/>
    <dgm:cxn modelId="{1A13A3D9-0F96-4C3B-870F-A2F1A5C911D7}" type="presOf" srcId="{6F82C034-4752-41E7-AA07-F1EBCC229B5A}" destId="{CA757D8D-DFEB-4FF0-AD32-6BE53BC6E84A}" srcOrd="0" destOrd="0" presId="urn:microsoft.com/office/officeart/2005/8/layout/hierarchy1"/>
    <dgm:cxn modelId="{2FCEF8DB-EACB-419B-AD16-116E774C1B2B}" srcId="{EF87ED89-3FA6-4B72-8AD7-8D555E18168E}" destId="{1203A440-5B8F-43EA-AD48-A2DE743BB1A0}" srcOrd="0" destOrd="0" parTransId="{21C843A8-0DCC-4EEC-B9C0-8A83036CD486}" sibTransId="{1D0AE47A-6B29-4754-88C8-C68D4C850C31}"/>
    <dgm:cxn modelId="{81FD66EC-9E69-438A-A502-2FBA99746D9F}" type="presOf" srcId="{FD833490-6CE1-4B92-A54E-B9226B9CF8AB}" destId="{849F0CB2-D008-48D2-A440-F5C27293C9ED}" srcOrd="0" destOrd="0" presId="urn:microsoft.com/office/officeart/2005/8/layout/hierarchy1"/>
    <dgm:cxn modelId="{037EFDF8-A0F4-4431-A36D-DB0BA9E769D1}" srcId="{1203A440-5B8F-43EA-AD48-A2DE743BB1A0}" destId="{BF554698-21B7-4223-9D1B-44860DC9C81F}" srcOrd="0" destOrd="0" parTransId="{3CA32B60-7645-44D7-8F9B-B2C1EFC2EFEA}" sibTransId="{907DD99C-38C6-4F2E-9D65-618CAAF7ADD4}"/>
    <dgm:cxn modelId="{7FB732FF-DC56-4FA3-B68C-B0EF70051086}" type="presOf" srcId="{BF554698-21B7-4223-9D1B-44860DC9C81F}" destId="{2BF51980-128E-4EBC-BCAB-C6F523E56F92}" srcOrd="0" destOrd="0" presId="urn:microsoft.com/office/officeart/2005/8/layout/hierarchy1"/>
    <dgm:cxn modelId="{EA4113C7-618C-4C21-9649-364B82563694}" type="presParOf" srcId="{30AA1855-92AB-435C-9A2E-ED8E003A34C3}" destId="{27A1EFC5-7759-43A4-B1AB-31D457FB5C7E}" srcOrd="0" destOrd="0" presId="urn:microsoft.com/office/officeart/2005/8/layout/hierarchy1"/>
    <dgm:cxn modelId="{3993B9A9-0131-4B5A-AB51-4EFCBD5FD2D1}" type="presParOf" srcId="{27A1EFC5-7759-43A4-B1AB-31D457FB5C7E}" destId="{AE6ADC3D-3535-4643-9F94-AFB21851E80A}" srcOrd="0" destOrd="0" presId="urn:microsoft.com/office/officeart/2005/8/layout/hierarchy1"/>
    <dgm:cxn modelId="{F3F5949E-4DA7-472E-A1B6-BD360E07046F}" type="presParOf" srcId="{AE6ADC3D-3535-4643-9F94-AFB21851E80A}" destId="{18352195-46C6-4E9B-971D-9485FBB96E44}" srcOrd="0" destOrd="0" presId="urn:microsoft.com/office/officeart/2005/8/layout/hierarchy1"/>
    <dgm:cxn modelId="{3223AA94-39F7-462D-9228-89959D04D873}" type="presParOf" srcId="{AE6ADC3D-3535-4643-9F94-AFB21851E80A}" destId="{96A79279-FCCB-40B2-91CE-7F4A663D9B5F}" srcOrd="1" destOrd="0" presId="urn:microsoft.com/office/officeart/2005/8/layout/hierarchy1"/>
    <dgm:cxn modelId="{4D58241F-42C1-413F-94E3-E36ABE0FDA55}" type="presParOf" srcId="{27A1EFC5-7759-43A4-B1AB-31D457FB5C7E}" destId="{F9B795BF-CB37-493C-ABBE-ABCD2E1E5C4D}" srcOrd="1" destOrd="0" presId="urn:microsoft.com/office/officeart/2005/8/layout/hierarchy1"/>
    <dgm:cxn modelId="{5EDF1FEB-C38D-4A60-A938-704CA58A860F}" type="presParOf" srcId="{F9B795BF-CB37-493C-ABBE-ABCD2E1E5C4D}" destId="{C913193E-655B-40E2-B918-772BD77CADA6}" srcOrd="0" destOrd="0" presId="urn:microsoft.com/office/officeart/2005/8/layout/hierarchy1"/>
    <dgm:cxn modelId="{AECC0193-E929-458F-AB16-B3C9FB38EFCE}" type="presParOf" srcId="{F9B795BF-CB37-493C-ABBE-ABCD2E1E5C4D}" destId="{6527DCD4-E284-480C-A0E1-541CC642C2C2}" srcOrd="1" destOrd="0" presId="urn:microsoft.com/office/officeart/2005/8/layout/hierarchy1"/>
    <dgm:cxn modelId="{55563C18-1173-4330-8A42-47DD15DC89FF}" type="presParOf" srcId="{6527DCD4-E284-480C-A0E1-541CC642C2C2}" destId="{0D4468E1-497E-4F5F-A276-43B1C337468B}" srcOrd="0" destOrd="0" presId="urn:microsoft.com/office/officeart/2005/8/layout/hierarchy1"/>
    <dgm:cxn modelId="{632227FC-3DB2-46C6-A2C5-E1F757F50213}" type="presParOf" srcId="{0D4468E1-497E-4F5F-A276-43B1C337468B}" destId="{8055BC9A-2A58-4502-9C6A-F87913826E39}" srcOrd="0" destOrd="0" presId="urn:microsoft.com/office/officeart/2005/8/layout/hierarchy1"/>
    <dgm:cxn modelId="{60F68526-0F24-469F-B896-09924885FBAE}" type="presParOf" srcId="{0D4468E1-497E-4F5F-A276-43B1C337468B}" destId="{0CC3C8AA-7E04-4071-9AC7-0DA85AD40025}" srcOrd="1" destOrd="0" presId="urn:microsoft.com/office/officeart/2005/8/layout/hierarchy1"/>
    <dgm:cxn modelId="{942AEB72-D602-4C30-AB5B-A8C46F88DD0A}" type="presParOf" srcId="{6527DCD4-E284-480C-A0E1-541CC642C2C2}" destId="{EC9EE7D2-F24F-4E06-98D9-5AB65E43B1DA}" srcOrd="1" destOrd="0" presId="urn:microsoft.com/office/officeart/2005/8/layout/hierarchy1"/>
    <dgm:cxn modelId="{D51D0C2F-A0AA-4630-8E12-74E6631815C0}" type="presParOf" srcId="{EC9EE7D2-F24F-4E06-98D9-5AB65E43B1DA}" destId="{109DBB42-9C11-4061-BE93-53CC02B7F96E}" srcOrd="0" destOrd="0" presId="urn:microsoft.com/office/officeart/2005/8/layout/hierarchy1"/>
    <dgm:cxn modelId="{AD4F452E-D600-41A7-A282-ECB2AFBEAE78}" type="presParOf" srcId="{EC9EE7D2-F24F-4E06-98D9-5AB65E43B1DA}" destId="{34803A5E-422E-462C-AD17-73934D520C75}" srcOrd="1" destOrd="0" presId="urn:microsoft.com/office/officeart/2005/8/layout/hierarchy1"/>
    <dgm:cxn modelId="{9DAE5FBC-DE6A-4978-AFCC-566002996C05}" type="presParOf" srcId="{34803A5E-422E-462C-AD17-73934D520C75}" destId="{92505EE1-76D1-4BF6-A833-266555763E74}" srcOrd="0" destOrd="0" presId="urn:microsoft.com/office/officeart/2005/8/layout/hierarchy1"/>
    <dgm:cxn modelId="{F2503A62-FEB3-4C01-9A36-52144B3B31F9}" type="presParOf" srcId="{92505EE1-76D1-4BF6-A833-266555763E74}" destId="{12AC94A2-E9D0-4D24-9168-7BDC0B7726F3}" srcOrd="0" destOrd="0" presId="urn:microsoft.com/office/officeart/2005/8/layout/hierarchy1"/>
    <dgm:cxn modelId="{E228CFCE-514F-491B-A1D0-A1BB59E0B63C}" type="presParOf" srcId="{92505EE1-76D1-4BF6-A833-266555763E74}" destId="{71F5FBBC-EBDD-473E-AAA4-3C3A52A7D9D4}" srcOrd="1" destOrd="0" presId="urn:microsoft.com/office/officeart/2005/8/layout/hierarchy1"/>
    <dgm:cxn modelId="{775F1040-0560-4D35-8683-5E31F81796FE}" type="presParOf" srcId="{34803A5E-422E-462C-AD17-73934D520C75}" destId="{E3B4C1C6-49C3-4528-9BC7-3FAFA365C968}" srcOrd="1" destOrd="0" presId="urn:microsoft.com/office/officeart/2005/8/layout/hierarchy1"/>
    <dgm:cxn modelId="{08AC83AD-5F39-4E4A-8AD7-4E3712D101DA}" type="presParOf" srcId="{E3B4C1C6-49C3-4528-9BC7-3FAFA365C968}" destId="{BF84720A-9916-4CAE-BBA1-9B26066CC01C}" srcOrd="0" destOrd="0" presId="urn:microsoft.com/office/officeart/2005/8/layout/hierarchy1"/>
    <dgm:cxn modelId="{48AC0086-8600-42EE-96C5-81145377D100}" type="presParOf" srcId="{E3B4C1C6-49C3-4528-9BC7-3FAFA365C968}" destId="{D6CC3DAF-7EB8-421D-AABA-4696071EDFFD}" srcOrd="1" destOrd="0" presId="urn:microsoft.com/office/officeart/2005/8/layout/hierarchy1"/>
    <dgm:cxn modelId="{3083F569-FE6B-4FCC-9EEA-C46590330D0C}" type="presParOf" srcId="{D6CC3DAF-7EB8-421D-AABA-4696071EDFFD}" destId="{665836A2-AE7E-43C0-89FA-44B63C703362}" srcOrd="0" destOrd="0" presId="urn:microsoft.com/office/officeart/2005/8/layout/hierarchy1"/>
    <dgm:cxn modelId="{51631485-8215-4250-9389-982F3281BEE8}" type="presParOf" srcId="{665836A2-AE7E-43C0-89FA-44B63C703362}" destId="{4A37B490-9861-4300-871C-A3E6F9D7A1D9}" srcOrd="0" destOrd="0" presId="urn:microsoft.com/office/officeart/2005/8/layout/hierarchy1"/>
    <dgm:cxn modelId="{299C12EC-7E7B-4EA5-BC10-1257B7EB7662}" type="presParOf" srcId="{665836A2-AE7E-43C0-89FA-44B63C703362}" destId="{2BF51980-128E-4EBC-BCAB-C6F523E56F92}" srcOrd="1" destOrd="0" presId="urn:microsoft.com/office/officeart/2005/8/layout/hierarchy1"/>
    <dgm:cxn modelId="{8244CEF6-2A06-4532-B9B7-DFC98573EE72}" type="presParOf" srcId="{D6CC3DAF-7EB8-421D-AABA-4696071EDFFD}" destId="{B7D55E10-49B4-440C-A8D0-388D1C94B836}" srcOrd="1" destOrd="0" presId="urn:microsoft.com/office/officeart/2005/8/layout/hierarchy1"/>
    <dgm:cxn modelId="{FA37A53F-78B9-49BE-AB6D-620AF4784976}" type="presParOf" srcId="{B7D55E10-49B4-440C-A8D0-388D1C94B836}" destId="{628ADF6B-FC81-40E2-861E-30E91B2CC90E}" srcOrd="0" destOrd="0" presId="urn:microsoft.com/office/officeart/2005/8/layout/hierarchy1"/>
    <dgm:cxn modelId="{FC8AECAA-F2E8-47BA-9709-DF5F0B64F192}" type="presParOf" srcId="{B7D55E10-49B4-440C-A8D0-388D1C94B836}" destId="{8BD365F6-5417-423E-AA50-DB7A804FD90C}" srcOrd="1" destOrd="0" presId="urn:microsoft.com/office/officeart/2005/8/layout/hierarchy1"/>
    <dgm:cxn modelId="{E6AAC2EB-EDB3-4A59-B27D-942F3EAAC75C}" type="presParOf" srcId="{8BD365F6-5417-423E-AA50-DB7A804FD90C}" destId="{D4BE8016-04F5-4FE3-979C-280557974FA4}" srcOrd="0" destOrd="0" presId="urn:microsoft.com/office/officeart/2005/8/layout/hierarchy1"/>
    <dgm:cxn modelId="{F51A7AD2-0F78-49F5-AFDC-B159348E17B5}" type="presParOf" srcId="{D4BE8016-04F5-4FE3-979C-280557974FA4}" destId="{E55607C4-604A-4CE9-9C85-7FC07B11A04A}" srcOrd="0" destOrd="0" presId="urn:microsoft.com/office/officeart/2005/8/layout/hierarchy1"/>
    <dgm:cxn modelId="{B4904EC4-FEEC-4266-82FF-AA28A2EB24F4}" type="presParOf" srcId="{D4BE8016-04F5-4FE3-979C-280557974FA4}" destId="{026C4730-F4A6-4A87-A258-BE930ACF2CCC}" srcOrd="1" destOrd="0" presId="urn:microsoft.com/office/officeart/2005/8/layout/hierarchy1"/>
    <dgm:cxn modelId="{CD49CC99-8596-4018-B650-F6A82DC61578}" type="presParOf" srcId="{8BD365F6-5417-423E-AA50-DB7A804FD90C}" destId="{F09CB312-76BC-4405-90F2-7C7F1CB000CF}" srcOrd="1" destOrd="0" presId="urn:microsoft.com/office/officeart/2005/8/layout/hierarchy1"/>
    <dgm:cxn modelId="{78F65761-FEB8-464C-8217-F140A423DD8E}" type="presParOf" srcId="{F09CB312-76BC-4405-90F2-7C7F1CB000CF}" destId="{38D11D96-9278-4CAE-82D1-DC11E688EE8B}" srcOrd="0" destOrd="0" presId="urn:microsoft.com/office/officeart/2005/8/layout/hierarchy1"/>
    <dgm:cxn modelId="{4126EEB3-AF9B-4570-AC7B-621C35021AE9}" type="presParOf" srcId="{F09CB312-76BC-4405-90F2-7C7F1CB000CF}" destId="{F41A55B1-51F9-4047-AFCB-988AA812E85D}" srcOrd="1" destOrd="0" presId="urn:microsoft.com/office/officeart/2005/8/layout/hierarchy1"/>
    <dgm:cxn modelId="{82A1B87A-84A0-423C-B528-A97136F4E346}" type="presParOf" srcId="{F41A55B1-51F9-4047-AFCB-988AA812E85D}" destId="{EBD72A6E-25B7-4707-8E3A-291313009699}" srcOrd="0" destOrd="0" presId="urn:microsoft.com/office/officeart/2005/8/layout/hierarchy1"/>
    <dgm:cxn modelId="{A8C58C9E-0FCC-447C-9974-CB81E1A81152}" type="presParOf" srcId="{EBD72A6E-25B7-4707-8E3A-291313009699}" destId="{D23C28D9-388A-41E5-9ABC-0082DE83EB3F}" srcOrd="0" destOrd="0" presId="urn:microsoft.com/office/officeart/2005/8/layout/hierarchy1"/>
    <dgm:cxn modelId="{EFC6DA27-2D7F-4C60-9B6B-55E96608577D}" type="presParOf" srcId="{EBD72A6E-25B7-4707-8E3A-291313009699}" destId="{CA757D8D-DFEB-4FF0-AD32-6BE53BC6E84A}" srcOrd="1" destOrd="0" presId="urn:microsoft.com/office/officeart/2005/8/layout/hierarchy1"/>
    <dgm:cxn modelId="{AD5D7A31-1F9D-49CD-8891-307969499129}" type="presParOf" srcId="{F41A55B1-51F9-4047-AFCB-988AA812E85D}" destId="{2C5FBF6E-4DD6-456F-9B5A-C7647D11B6A9}" srcOrd="1" destOrd="0" presId="urn:microsoft.com/office/officeart/2005/8/layout/hierarchy1"/>
    <dgm:cxn modelId="{DA0553F3-967E-4718-A5CF-381AE649A806}" type="presParOf" srcId="{2C5FBF6E-4DD6-456F-9B5A-C7647D11B6A9}" destId="{82A3339E-46FC-4D2D-97A8-1A9EBEB7837C}" srcOrd="0" destOrd="0" presId="urn:microsoft.com/office/officeart/2005/8/layout/hierarchy1"/>
    <dgm:cxn modelId="{821A9AB7-BA0D-4761-B1E5-2DECD1A8214B}" type="presParOf" srcId="{2C5FBF6E-4DD6-456F-9B5A-C7647D11B6A9}" destId="{DCACB047-2460-4BA7-808D-C9A710301A0E}" srcOrd="1" destOrd="0" presId="urn:microsoft.com/office/officeart/2005/8/layout/hierarchy1"/>
    <dgm:cxn modelId="{4FD73059-6EC4-4D04-B7D8-DD1AE70BBCFB}" type="presParOf" srcId="{DCACB047-2460-4BA7-808D-C9A710301A0E}" destId="{7CB487B9-F953-45B0-8E30-91E3B1E4BB9E}" srcOrd="0" destOrd="0" presId="urn:microsoft.com/office/officeart/2005/8/layout/hierarchy1"/>
    <dgm:cxn modelId="{17222968-A97B-4145-BD82-A87F0F8B598D}" type="presParOf" srcId="{7CB487B9-F953-45B0-8E30-91E3B1E4BB9E}" destId="{5FE08F17-4938-4E75-A177-BBDBD785E5C8}" srcOrd="0" destOrd="0" presId="urn:microsoft.com/office/officeart/2005/8/layout/hierarchy1"/>
    <dgm:cxn modelId="{FD05F664-0E78-417F-BF18-065514869262}" type="presParOf" srcId="{7CB487B9-F953-45B0-8E30-91E3B1E4BB9E}" destId="{72173A87-E3F1-4332-AF32-6C7A66446E25}" srcOrd="1" destOrd="0" presId="urn:microsoft.com/office/officeart/2005/8/layout/hierarchy1"/>
    <dgm:cxn modelId="{DC952256-333A-4281-92FF-2CA3EAF71369}" type="presParOf" srcId="{DCACB047-2460-4BA7-808D-C9A710301A0E}" destId="{76804C98-60D8-437B-8741-2C6F6BE67033}" srcOrd="1" destOrd="0" presId="urn:microsoft.com/office/officeart/2005/8/layout/hierarchy1"/>
    <dgm:cxn modelId="{0A069DFE-1A0E-48FC-A76B-C95B7C013D23}" type="presParOf" srcId="{76804C98-60D8-437B-8741-2C6F6BE67033}" destId="{849F0CB2-D008-48D2-A440-F5C27293C9ED}" srcOrd="0" destOrd="0" presId="urn:microsoft.com/office/officeart/2005/8/layout/hierarchy1"/>
    <dgm:cxn modelId="{6058E8DD-AB13-46AB-97C5-C249AF512770}" type="presParOf" srcId="{76804C98-60D8-437B-8741-2C6F6BE67033}" destId="{CE60F10D-DF3A-4285-A8B4-E3CB3F39E12B}" srcOrd="1" destOrd="0" presId="urn:microsoft.com/office/officeart/2005/8/layout/hierarchy1"/>
    <dgm:cxn modelId="{96FBD24E-078C-4046-ABEA-ACF6AF669F43}" type="presParOf" srcId="{CE60F10D-DF3A-4285-A8B4-E3CB3F39E12B}" destId="{037FBB15-9AE1-4EE0-B1F4-1C79AD26AFAC}" srcOrd="0" destOrd="0" presId="urn:microsoft.com/office/officeart/2005/8/layout/hierarchy1"/>
    <dgm:cxn modelId="{E75BA514-CB19-4881-9B3D-4CA0291B1A68}" type="presParOf" srcId="{037FBB15-9AE1-4EE0-B1F4-1C79AD26AFAC}" destId="{2439F2F5-5D92-4367-BB2B-086FB4F86912}" srcOrd="0" destOrd="0" presId="urn:microsoft.com/office/officeart/2005/8/layout/hierarchy1"/>
    <dgm:cxn modelId="{96202AE0-3F4C-433F-A5E4-D83CD4B4AA28}" type="presParOf" srcId="{037FBB15-9AE1-4EE0-B1F4-1C79AD26AFAC}" destId="{D58AB22E-1326-4012-92A1-D4B791D2A99E}" srcOrd="1" destOrd="0" presId="urn:microsoft.com/office/officeart/2005/8/layout/hierarchy1"/>
    <dgm:cxn modelId="{86116569-E95E-4D7D-AC34-3BB5CC150AC9}" type="presParOf" srcId="{CE60F10D-DF3A-4285-A8B4-E3CB3F39E12B}" destId="{7ACE915A-E99B-45FB-9C4E-D59E66F9A6CD}" srcOrd="1" destOrd="0" presId="urn:microsoft.com/office/officeart/2005/8/layout/hierarchy1"/>
    <dgm:cxn modelId="{AB701A77-D481-476B-BFB4-04BFFB8BA31B}" type="presParOf" srcId="{7ACE915A-E99B-45FB-9C4E-D59E66F9A6CD}" destId="{F06D93C8-CA08-41D4-9D13-A96196F614C7}" srcOrd="0" destOrd="0" presId="urn:microsoft.com/office/officeart/2005/8/layout/hierarchy1"/>
    <dgm:cxn modelId="{A14D78FF-8BF7-44BF-9C73-6B30397F4F8B}" type="presParOf" srcId="{7ACE915A-E99B-45FB-9C4E-D59E66F9A6CD}" destId="{6EB3F2A2-BC1D-48FF-8327-76B52AD5817C}" srcOrd="1" destOrd="0" presId="urn:microsoft.com/office/officeart/2005/8/layout/hierarchy1"/>
    <dgm:cxn modelId="{39F902C1-999F-4AEF-9CB6-8AFC46B16931}" type="presParOf" srcId="{6EB3F2A2-BC1D-48FF-8327-76B52AD5817C}" destId="{940D0986-C8A2-4F16-8A0D-2D2A6289B4CF}" srcOrd="0" destOrd="0" presId="urn:microsoft.com/office/officeart/2005/8/layout/hierarchy1"/>
    <dgm:cxn modelId="{8ED3BB50-2951-4195-9A4C-B5BC30A555CB}" type="presParOf" srcId="{940D0986-C8A2-4F16-8A0D-2D2A6289B4CF}" destId="{16469B51-72E2-4F4C-9F68-21DAD2DCB8CE}" srcOrd="0" destOrd="0" presId="urn:microsoft.com/office/officeart/2005/8/layout/hierarchy1"/>
    <dgm:cxn modelId="{8670C583-37A0-40FC-AD3F-A0694E337BF0}" type="presParOf" srcId="{940D0986-C8A2-4F16-8A0D-2D2A6289B4CF}" destId="{2175EFED-A06C-4283-B7DE-3AE66A761799}" srcOrd="1" destOrd="0" presId="urn:microsoft.com/office/officeart/2005/8/layout/hierarchy1"/>
    <dgm:cxn modelId="{F6E686E3-25E3-434F-AFDA-26450C2B2CDA}" type="presParOf" srcId="{6EB3F2A2-BC1D-48FF-8327-76B52AD5817C}" destId="{0963535A-0B02-4EA1-9CA9-65030B20663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AE7956-C3B7-4934-91F4-0305AFCCF67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2B1CFB5-BD0B-4E58-8B73-D08DAA5C0262}">
      <dgm:prSet phldrT="[Texto]"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es-CO" b="1" dirty="0"/>
            <a:t>DIRECCIÓN ADMINISTRATIVA Y COMERCIAL</a:t>
          </a:r>
        </a:p>
      </dgm:t>
    </dgm:pt>
    <dgm:pt modelId="{B1360E11-EF63-40BE-9A7F-D0B4BFEF1DDD}" type="parTrans" cxnId="{0766C358-5855-4B0F-AA29-36ADF2D66A78}">
      <dgm:prSet/>
      <dgm:spPr/>
      <dgm:t>
        <a:bodyPr/>
        <a:lstStyle/>
        <a:p>
          <a:endParaRPr lang="es-CO"/>
        </a:p>
      </dgm:t>
    </dgm:pt>
    <dgm:pt modelId="{BC909DA7-D6C1-4722-9AEC-DAA475D85793}" type="sibTrans" cxnId="{0766C358-5855-4B0F-AA29-36ADF2D66A78}">
      <dgm:prSet/>
      <dgm:spPr/>
      <dgm:t>
        <a:bodyPr/>
        <a:lstStyle/>
        <a:p>
          <a:endParaRPr lang="es-CO"/>
        </a:p>
      </dgm:t>
    </dgm:pt>
    <dgm:pt modelId="{EF87ED89-3FA6-4B72-8AD7-8D555E18168E}">
      <dgm:prSet phldrT="[Texto]"/>
      <dgm:spPr/>
      <dgm:t>
        <a:bodyPr/>
        <a:lstStyle/>
        <a:p>
          <a:pPr algn="ctr"/>
          <a:r>
            <a:rPr lang="es-CO" dirty="0"/>
            <a:t>TÉCNICO ADMINISTRATIVO ATENCIÓN AL USUARIO Y PQRS</a:t>
          </a:r>
        </a:p>
      </dgm:t>
    </dgm:pt>
    <dgm:pt modelId="{E8B76BAD-3615-4B5C-A427-C830FB43450B}" type="parTrans" cxnId="{0AFF1249-2A6B-4A4C-AF95-21DA1322952A}">
      <dgm:prSet/>
      <dgm:spPr/>
      <dgm:t>
        <a:bodyPr/>
        <a:lstStyle/>
        <a:p>
          <a:endParaRPr lang="es-CO"/>
        </a:p>
      </dgm:t>
    </dgm:pt>
    <dgm:pt modelId="{09092A13-DBB0-44B3-8CBD-335F6308EE80}" type="sibTrans" cxnId="{0AFF1249-2A6B-4A4C-AF95-21DA1322952A}">
      <dgm:prSet/>
      <dgm:spPr/>
      <dgm:t>
        <a:bodyPr/>
        <a:lstStyle/>
        <a:p>
          <a:endParaRPr lang="es-CO"/>
        </a:p>
      </dgm:t>
    </dgm:pt>
    <dgm:pt modelId="{1203A440-5B8F-43EA-AD48-A2DE743BB1A0}">
      <dgm:prSet/>
      <dgm:spPr/>
      <dgm:t>
        <a:bodyPr/>
        <a:lstStyle/>
        <a:p>
          <a:pPr algn="ctr"/>
          <a:r>
            <a:rPr lang="es-CO" dirty="0"/>
            <a:t>TÉCNICO ADMINISTRATIVO ALMACÉN (2)							</a:t>
          </a:r>
        </a:p>
      </dgm:t>
    </dgm:pt>
    <dgm:pt modelId="{21C843A8-0DCC-4EEC-B9C0-8A83036CD486}" type="parTrans" cxnId="{2FCEF8DB-EACB-419B-AD16-116E774C1B2B}">
      <dgm:prSet/>
      <dgm:spPr/>
      <dgm:t>
        <a:bodyPr/>
        <a:lstStyle/>
        <a:p>
          <a:endParaRPr lang="es-CO"/>
        </a:p>
      </dgm:t>
    </dgm:pt>
    <dgm:pt modelId="{1D0AE47A-6B29-4754-88C8-C68D4C850C31}" type="sibTrans" cxnId="{2FCEF8DB-EACB-419B-AD16-116E774C1B2B}">
      <dgm:prSet/>
      <dgm:spPr/>
      <dgm:t>
        <a:bodyPr/>
        <a:lstStyle/>
        <a:p>
          <a:endParaRPr lang="es-CO"/>
        </a:p>
      </dgm:t>
    </dgm:pt>
    <dgm:pt modelId="{BF554698-21B7-4223-9D1B-44860DC9C81F}">
      <dgm:prSet/>
      <dgm:spPr/>
      <dgm:t>
        <a:bodyPr/>
        <a:lstStyle/>
        <a:p>
          <a:r>
            <a:rPr lang="es-CO" dirty="0"/>
            <a:t>TÉCNICO ADMINISTRATIVO COMERCIAL</a:t>
          </a:r>
        </a:p>
      </dgm:t>
    </dgm:pt>
    <dgm:pt modelId="{3CA32B60-7645-44D7-8F9B-B2C1EFC2EFEA}" type="parTrans" cxnId="{037EFDF8-A0F4-4431-A36D-DB0BA9E769D1}">
      <dgm:prSet/>
      <dgm:spPr/>
      <dgm:t>
        <a:bodyPr/>
        <a:lstStyle/>
        <a:p>
          <a:endParaRPr lang="es-CO"/>
        </a:p>
      </dgm:t>
    </dgm:pt>
    <dgm:pt modelId="{907DD99C-38C6-4F2E-9D65-618CAAF7ADD4}" type="sibTrans" cxnId="{037EFDF8-A0F4-4431-A36D-DB0BA9E769D1}">
      <dgm:prSet/>
      <dgm:spPr/>
      <dgm:t>
        <a:bodyPr/>
        <a:lstStyle/>
        <a:p>
          <a:endParaRPr lang="es-CO"/>
        </a:p>
      </dgm:t>
    </dgm:pt>
    <dgm:pt modelId="{DC451551-5C17-4211-BA46-9806D795EE8C}">
      <dgm:prSet/>
      <dgm:spPr/>
      <dgm:t>
        <a:bodyPr/>
        <a:lstStyle/>
        <a:p>
          <a:r>
            <a:rPr lang="es-CO" dirty="0"/>
            <a:t>TÉCNICO ADMINISTRATIVO FACTURACIÓN Y CARTERA</a:t>
          </a:r>
        </a:p>
      </dgm:t>
    </dgm:pt>
    <dgm:pt modelId="{F3D76475-D4A2-4463-BA72-BBBA09B26722}" type="parTrans" cxnId="{4365E294-03AF-4937-9A87-B6A22E776E6D}">
      <dgm:prSet/>
      <dgm:spPr/>
      <dgm:t>
        <a:bodyPr/>
        <a:lstStyle/>
        <a:p>
          <a:endParaRPr lang="es-CO"/>
        </a:p>
      </dgm:t>
    </dgm:pt>
    <dgm:pt modelId="{E3FFE16E-2B94-469C-9476-3D4042C64D16}" type="sibTrans" cxnId="{4365E294-03AF-4937-9A87-B6A22E776E6D}">
      <dgm:prSet/>
      <dgm:spPr/>
      <dgm:t>
        <a:bodyPr/>
        <a:lstStyle/>
        <a:p>
          <a:endParaRPr lang="es-CO"/>
        </a:p>
      </dgm:t>
    </dgm:pt>
    <dgm:pt modelId="{6F82C034-4752-41E7-AA07-F1EBCC229B5A}">
      <dgm:prSet/>
      <dgm:spPr/>
      <dgm:t>
        <a:bodyPr/>
        <a:lstStyle/>
        <a:p>
          <a:r>
            <a:rPr lang="es-CO" dirty="0"/>
            <a:t>TÉCNICO ADMINISTRATIVO ARCHIVO</a:t>
          </a:r>
        </a:p>
      </dgm:t>
    </dgm:pt>
    <dgm:pt modelId="{417C2666-FAAA-41C6-A5D1-FD3F48AB4F50}" type="parTrans" cxnId="{A5AA7A7E-23DE-4668-9042-EAB25F6DF226}">
      <dgm:prSet/>
      <dgm:spPr/>
      <dgm:t>
        <a:bodyPr/>
        <a:lstStyle/>
        <a:p>
          <a:endParaRPr lang="es-CO"/>
        </a:p>
      </dgm:t>
    </dgm:pt>
    <dgm:pt modelId="{CCC11FFD-08AC-4E92-8519-556BD5DA879B}" type="sibTrans" cxnId="{A5AA7A7E-23DE-4668-9042-EAB25F6DF226}">
      <dgm:prSet/>
      <dgm:spPr/>
      <dgm:t>
        <a:bodyPr/>
        <a:lstStyle/>
        <a:p>
          <a:endParaRPr lang="es-CO"/>
        </a:p>
      </dgm:t>
    </dgm:pt>
    <dgm:pt modelId="{C5F12712-EFE8-4755-BF76-F2E413AFDDD6}">
      <dgm:prSet/>
      <dgm:spPr/>
      <dgm:t>
        <a:bodyPr/>
        <a:lstStyle/>
        <a:p>
          <a:r>
            <a:rPr lang="es-CO" dirty="0"/>
            <a:t>TÉCNICO ADMINISTRATIVO APOYO JURÍDICO</a:t>
          </a:r>
        </a:p>
      </dgm:t>
    </dgm:pt>
    <dgm:pt modelId="{60B38EDA-3738-4966-A8AC-B50A59AE2401}" type="parTrans" cxnId="{CF634D3B-C698-4331-9DDB-7B45F1113823}">
      <dgm:prSet/>
      <dgm:spPr/>
      <dgm:t>
        <a:bodyPr/>
        <a:lstStyle/>
        <a:p>
          <a:endParaRPr lang="es-CO"/>
        </a:p>
      </dgm:t>
    </dgm:pt>
    <dgm:pt modelId="{F4D9AD48-0B3A-433D-A8F9-DD28936D1981}" type="sibTrans" cxnId="{CF634D3B-C698-4331-9DDB-7B45F1113823}">
      <dgm:prSet/>
      <dgm:spPr/>
      <dgm:t>
        <a:bodyPr/>
        <a:lstStyle/>
        <a:p>
          <a:endParaRPr lang="es-CO"/>
        </a:p>
      </dgm:t>
    </dgm:pt>
    <dgm:pt modelId="{254B8DA2-941B-486D-BDC5-9E622EBE855D}">
      <dgm:prSet/>
      <dgm:spPr/>
      <dgm:t>
        <a:bodyPr/>
        <a:lstStyle/>
        <a:p>
          <a:r>
            <a:rPr lang="es-CO" dirty="0"/>
            <a:t>TÉCNICO ADMINISTRATIVO VENTANILLA ÚNICA DE CORRESPONDENCIA</a:t>
          </a:r>
        </a:p>
      </dgm:t>
    </dgm:pt>
    <dgm:pt modelId="{FD833490-6CE1-4B92-A54E-B9226B9CF8AB}" type="parTrans" cxnId="{0419DF86-F328-45DF-86FD-BDD34B5EDB8C}">
      <dgm:prSet/>
      <dgm:spPr/>
      <dgm:t>
        <a:bodyPr/>
        <a:lstStyle/>
        <a:p>
          <a:endParaRPr lang="es-CO"/>
        </a:p>
      </dgm:t>
    </dgm:pt>
    <dgm:pt modelId="{F78826A7-EEFB-48FC-A2F9-E3E705C8A1B6}" type="sibTrans" cxnId="{0419DF86-F328-45DF-86FD-BDD34B5EDB8C}">
      <dgm:prSet/>
      <dgm:spPr/>
      <dgm:t>
        <a:bodyPr/>
        <a:lstStyle/>
        <a:p>
          <a:endParaRPr lang="es-CO"/>
        </a:p>
      </dgm:t>
    </dgm:pt>
    <dgm:pt modelId="{30AA1855-92AB-435C-9A2E-ED8E003A34C3}" type="pres">
      <dgm:prSet presAssocID="{48AE7956-C3B7-4934-91F4-0305AFCCF67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7A1EFC5-7759-43A4-B1AB-31D457FB5C7E}" type="pres">
      <dgm:prSet presAssocID="{A2B1CFB5-BD0B-4E58-8B73-D08DAA5C0262}" presName="hierRoot1" presStyleCnt="0"/>
      <dgm:spPr/>
    </dgm:pt>
    <dgm:pt modelId="{AE6ADC3D-3535-4643-9F94-AFB21851E80A}" type="pres">
      <dgm:prSet presAssocID="{A2B1CFB5-BD0B-4E58-8B73-D08DAA5C0262}" presName="composite" presStyleCnt="0"/>
      <dgm:spPr/>
    </dgm:pt>
    <dgm:pt modelId="{18352195-46C6-4E9B-971D-9485FBB96E44}" type="pres">
      <dgm:prSet presAssocID="{A2B1CFB5-BD0B-4E58-8B73-D08DAA5C0262}" presName="background" presStyleLbl="node0" presStyleIdx="0" presStyleCnt="1"/>
      <dgm:spPr>
        <a:solidFill>
          <a:schemeClr val="accent6"/>
        </a:solidFill>
      </dgm:spPr>
    </dgm:pt>
    <dgm:pt modelId="{96A79279-FCCB-40B2-91CE-7F4A663D9B5F}" type="pres">
      <dgm:prSet presAssocID="{A2B1CFB5-BD0B-4E58-8B73-D08DAA5C0262}" presName="text" presStyleLbl="fgAcc0" presStyleIdx="0" presStyleCnt="1" custScaleX="482392">
        <dgm:presLayoutVars>
          <dgm:chPref val="3"/>
        </dgm:presLayoutVars>
      </dgm:prSet>
      <dgm:spPr/>
    </dgm:pt>
    <dgm:pt modelId="{F9B795BF-CB37-493C-ABBE-ABCD2E1E5C4D}" type="pres">
      <dgm:prSet presAssocID="{A2B1CFB5-BD0B-4E58-8B73-D08DAA5C0262}" presName="hierChild2" presStyleCnt="0"/>
      <dgm:spPr/>
    </dgm:pt>
    <dgm:pt modelId="{C913193E-655B-40E2-B918-772BD77CADA6}" type="pres">
      <dgm:prSet presAssocID="{E8B76BAD-3615-4B5C-A427-C830FB43450B}" presName="Name10" presStyleLbl="parChTrans1D2" presStyleIdx="0" presStyleCnt="1"/>
      <dgm:spPr/>
    </dgm:pt>
    <dgm:pt modelId="{6527DCD4-E284-480C-A0E1-541CC642C2C2}" type="pres">
      <dgm:prSet presAssocID="{EF87ED89-3FA6-4B72-8AD7-8D555E18168E}" presName="hierRoot2" presStyleCnt="0"/>
      <dgm:spPr/>
    </dgm:pt>
    <dgm:pt modelId="{0D4468E1-497E-4F5F-A276-43B1C337468B}" type="pres">
      <dgm:prSet presAssocID="{EF87ED89-3FA6-4B72-8AD7-8D555E18168E}" presName="composite2" presStyleCnt="0"/>
      <dgm:spPr/>
    </dgm:pt>
    <dgm:pt modelId="{8055BC9A-2A58-4502-9C6A-F87913826E39}" type="pres">
      <dgm:prSet presAssocID="{EF87ED89-3FA6-4B72-8AD7-8D555E18168E}" presName="background2" presStyleLbl="node2" presStyleIdx="0" presStyleCnt="1"/>
      <dgm:spPr/>
    </dgm:pt>
    <dgm:pt modelId="{0CC3C8AA-7E04-4071-9AC7-0DA85AD40025}" type="pres">
      <dgm:prSet presAssocID="{EF87ED89-3FA6-4B72-8AD7-8D555E18168E}" presName="text2" presStyleLbl="fgAcc2" presStyleIdx="0" presStyleCnt="1" custScaleX="311902" custLinFactNeighborX="-2279" custLinFactNeighborY="-1680">
        <dgm:presLayoutVars>
          <dgm:chPref val="3"/>
        </dgm:presLayoutVars>
      </dgm:prSet>
      <dgm:spPr/>
    </dgm:pt>
    <dgm:pt modelId="{EC9EE7D2-F24F-4E06-98D9-5AB65E43B1DA}" type="pres">
      <dgm:prSet presAssocID="{EF87ED89-3FA6-4B72-8AD7-8D555E18168E}" presName="hierChild3" presStyleCnt="0"/>
      <dgm:spPr/>
    </dgm:pt>
    <dgm:pt modelId="{109DBB42-9C11-4061-BE93-53CC02B7F96E}" type="pres">
      <dgm:prSet presAssocID="{21C843A8-0DCC-4EEC-B9C0-8A83036CD486}" presName="Name17" presStyleLbl="parChTrans1D3" presStyleIdx="0" presStyleCnt="1"/>
      <dgm:spPr/>
    </dgm:pt>
    <dgm:pt modelId="{34803A5E-422E-462C-AD17-73934D520C75}" type="pres">
      <dgm:prSet presAssocID="{1203A440-5B8F-43EA-AD48-A2DE743BB1A0}" presName="hierRoot3" presStyleCnt="0"/>
      <dgm:spPr/>
    </dgm:pt>
    <dgm:pt modelId="{92505EE1-76D1-4BF6-A833-266555763E74}" type="pres">
      <dgm:prSet presAssocID="{1203A440-5B8F-43EA-AD48-A2DE743BB1A0}" presName="composite3" presStyleCnt="0"/>
      <dgm:spPr/>
    </dgm:pt>
    <dgm:pt modelId="{12AC94A2-E9D0-4D24-9168-7BDC0B7726F3}" type="pres">
      <dgm:prSet presAssocID="{1203A440-5B8F-43EA-AD48-A2DE743BB1A0}" presName="background3" presStyleLbl="node3" presStyleIdx="0" presStyleCnt="1"/>
      <dgm:spPr/>
    </dgm:pt>
    <dgm:pt modelId="{71F5FBBC-EBDD-473E-AAA4-3C3A52A7D9D4}" type="pres">
      <dgm:prSet presAssocID="{1203A440-5B8F-43EA-AD48-A2DE743BB1A0}" presName="text3" presStyleLbl="fgAcc3" presStyleIdx="0" presStyleCnt="1" custScaleX="305984">
        <dgm:presLayoutVars>
          <dgm:chPref val="3"/>
        </dgm:presLayoutVars>
      </dgm:prSet>
      <dgm:spPr/>
    </dgm:pt>
    <dgm:pt modelId="{E3B4C1C6-49C3-4528-9BC7-3FAFA365C968}" type="pres">
      <dgm:prSet presAssocID="{1203A440-5B8F-43EA-AD48-A2DE743BB1A0}" presName="hierChild4" presStyleCnt="0"/>
      <dgm:spPr/>
    </dgm:pt>
    <dgm:pt modelId="{BF84720A-9916-4CAE-BBA1-9B26066CC01C}" type="pres">
      <dgm:prSet presAssocID="{3CA32B60-7645-44D7-8F9B-B2C1EFC2EFEA}" presName="Name23" presStyleLbl="parChTrans1D4" presStyleIdx="0" presStyleCnt="5"/>
      <dgm:spPr/>
    </dgm:pt>
    <dgm:pt modelId="{D6CC3DAF-7EB8-421D-AABA-4696071EDFFD}" type="pres">
      <dgm:prSet presAssocID="{BF554698-21B7-4223-9D1B-44860DC9C81F}" presName="hierRoot4" presStyleCnt="0"/>
      <dgm:spPr/>
    </dgm:pt>
    <dgm:pt modelId="{665836A2-AE7E-43C0-89FA-44B63C703362}" type="pres">
      <dgm:prSet presAssocID="{BF554698-21B7-4223-9D1B-44860DC9C81F}" presName="composite4" presStyleCnt="0"/>
      <dgm:spPr/>
    </dgm:pt>
    <dgm:pt modelId="{4A37B490-9861-4300-871C-A3E6F9D7A1D9}" type="pres">
      <dgm:prSet presAssocID="{BF554698-21B7-4223-9D1B-44860DC9C81F}" presName="background4" presStyleLbl="node4" presStyleIdx="0" presStyleCnt="5"/>
      <dgm:spPr/>
    </dgm:pt>
    <dgm:pt modelId="{2BF51980-128E-4EBC-BCAB-C6F523E56F92}" type="pres">
      <dgm:prSet presAssocID="{BF554698-21B7-4223-9D1B-44860DC9C81F}" presName="text4" presStyleLbl="fgAcc4" presStyleIdx="0" presStyleCnt="5" custScaleX="311757">
        <dgm:presLayoutVars>
          <dgm:chPref val="3"/>
        </dgm:presLayoutVars>
      </dgm:prSet>
      <dgm:spPr/>
    </dgm:pt>
    <dgm:pt modelId="{B7D55E10-49B4-440C-A8D0-388D1C94B836}" type="pres">
      <dgm:prSet presAssocID="{BF554698-21B7-4223-9D1B-44860DC9C81F}" presName="hierChild5" presStyleCnt="0"/>
      <dgm:spPr/>
    </dgm:pt>
    <dgm:pt modelId="{628ADF6B-FC81-40E2-861E-30E91B2CC90E}" type="pres">
      <dgm:prSet presAssocID="{F3D76475-D4A2-4463-BA72-BBBA09B26722}" presName="Name23" presStyleLbl="parChTrans1D4" presStyleIdx="1" presStyleCnt="5"/>
      <dgm:spPr/>
    </dgm:pt>
    <dgm:pt modelId="{8BD365F6-5417-423E-AA50-DB7A804FD90C}" type="pres">
      <dgm:prSet presAssocID="{DC451551-5C17-4211-BA46-9806D795EE8C}" presName="hierRoot4" presStyleCnt="0"/>
      <dgm:spPr/>
    </dgm:pt>
    <dgm:pt modelId="{D4BE8016-04F5-4FE3-979C-280557974FA4}" type="pres">
      <dgm:prSet presAssocID="{DC451551-5C17-4211-BA46-9806D795EE8C}" presName="composite4" presStyleCnt="0"/>
      <dgm:spPr/>
    </dgm:pt>
    <dgm:pt modelId="{E55607C4-604A-4CE9-9C85-7FC07B11A04A}" type="pres">
      <dgm:prSet presAssocID="{DC451551-5C17-4211-BA46-9806D795EE8C}" presName="background4" presStyleLbl="node4" presStyleIdx="1" presStyleCnt="5"/>
      <dgm:spPr/>
    </dgm:pt>
    <dgm:pt modelId="{026C4730-F4A6-4A87-A258-BE930ACF2CCC}" type="pres">
      <dgm:prSet presAssocID="{DC451551-5C17-4211-BA46-9806D795EE8C}" presName="text4" presStyleLbl="fgAcc4" presStyleIdx="1" presStyleCnt="5" custScaleX="311757">
        <dgm:presLayoutVars>
          <dgm:chPref val="3"/>
        </dgm:presLayoutVars>
      </dgm:prSet>
      <dgm:spPr/>
    </dgm:pt>
    <dgm:pt modelId="{F09CB312-76BC-4405-90F2-7C7F1CB000CF}" type="pres">
      <dgm:prSet presAssocID="{DC451551-5C17-4211-BA46-9806D795EE8C}" presName="hierChild5" presStyleCnt="0"/>
      <dgm:spPr/>
    </dgm:pt>
    <dgm:pt modelId="{38D11D96-9278-4CAE-82D1-DC11E688EE8B}" type="pres">
      <dgm:prSet presAssocID="{417C2666-FAAA-41C6-A5D1-FD3F48AB4F50}" presName="Name23" presStyleLbl="parChTrans1D4" presStyleIdx="2" presStyleCnt="5"/>
      <dgm:spPr/>
    </dgm:pt>
    <dgm:pt modelId="{F41A55B1-51F9-4047-AFCB-988AA812E85D}" type="pres">
      <dgm:prSet presAssocID="{6F82C034-4752-41E7-AA07-F1EBCC229B5A}" presName="hierRoot4" presStyleCnt="0"/>
      <dgm:spPr/>
    </dgm:pt>
    <dgm:pt modelId="{EBD72A6E-25B7-4707-8E3A-291313009699}" type="pres">
      <dgm:prSet presAssocID="{6F82C034-4752-41E7-AA07-F1EBCC229B5A}" presName="composite4" presStyleCnt="0"/>
      <dgm:spPr/>
    </dgm:pt>
    <dgm:pt modelId="{D23C28D9-388A-41E5-9ABC-0082DE83EB3F}" type="pres">
      <dgm:prSet presAssocID="{6F82C034-4752-41E7-AA07-F1EBCC229B5A}" presName="background4" presStyleLbl="node4" presStyleIdx="2" presStyleCnt="5"/>
      <dgm:spPr/>
    </dgm:pt>
    <dgm:pt modelId="{CA757D8D-DFEB-4FF0-AD32-6BE53BC6E84A}" type="pres">
      <dgm:prSet presAssocID="{6F82C034-4752-41E7-AA07-F1EBCC229B5A}" presName="text4" presStyleLbl="fgAcc4" presStyleIdx="2" presStyleCnt="5" custScaleX="311757">
        <dgm:presLayoutVars>
          <dgm:chPref val="3"/>
        </dgm:presLayoutVars>
      </dgm:prSet>
      <dgm:spPr/>
    </dgm:pt>
    <dgm:pt modelId="{2C5FBF6E-4DD6-456F-9B5A-C7647D11B6A9}" type="pres">
      <dgm:prSet presAssocID="{6F82C034-4752-41E7-AA07-F1EBCC229B5A}" presName="hierChild5" presStyleCnt="0"/>
      <dgm:spPr/>
    </dgm:pt>
    <dgm:pt modelId="{82A3339E-46FC-4D2D-97A8-1A9EBEB7837C}" type="pres">
      <dgm:prSet presAssocID="{60B38EDA-3738-4966-A8AC-B50A59AE2401}" presName="Name23" presStyleLbl="parChTrans1D4" presStyleIdx="3" presStyleCnt="5"/>
      <dgm:spPr/>
    </dgm:pt>
    <dgm:pt modelId="{DCACB047-2460-4BA7-808D-C9A710301A0E}" type="pres">
      <dgm:prSet presAssocID="{C5F12712-EFE8-4755-BF76-F2E413AFDDD6}" presName="hierRoot4" presStyleCnt="0"/>
      <dgm:spPr/>
    </dgm:pt>
    <dgm:pt modelId="{7CB487B9-F953-45B0-8E30-91E3B1E4BB9E}" type="pres">
      <dgm:prSet presAssocID="{C5F12712-EFE8-4755-BF76-F2E413AFDDD6}" presName="composite4" presStyleCnt="0"/>
      <dgm:spPr/>
    </dgm:pt>
    <dgm:pt modelId="{5FE08F17-4938-4E75-A177-BBDBD785E5C8}" type="pres">
      <dgm:prSet presAssocID="{C5F12712-EFE8-4755-BF76-F2E413AFDDD6}" presName="background4" presStyleLbl="node4" presStyleIdx="3" presStyleCnt="5"/>
      <dgm:spPr/>
    </dgm:pt>
    <dgm:pt modelId="{72173A87-E3F1-4332-AF32-6C7A66446E25}" type="pres">
      <dgm:prSet presAssocID="{C5F12712-EFE8-4755-BF76-F2E413AFDDD6}" presName="text4" presStyleLbl="fgAcc4" presStyleIdx="3" presStyleCnt="5" custScaleX="311757">
        <dgm:presLayoutVars>
          <dgm:chPref val="3"/>
        </dgm:presLayoutVars>
      </dgm:prSet>
      <dgm:spPr/>
    </dgm:pt>
    <dgm:pt modelId="{76804C98-60D8-437B-8741-2C6F6BE67033}" type="pres">
      <dgm:prSet presAssocID="{C5F12712-EFE8-4755-BF76-F2E413AFDDD6}" presName="hierChild5" presStyleCnt="0"/>
      <dgm:spPr/>
    </dgm:pt>
    <dgm:pt modelId="{849F0CB2-D008-48D2-A440-F5C27293C9ED}" type="pres">
      <dgm:prSet presAssocID="{FD833490-6CE1-4B92-A54E-B9226B9CF8AB}" presName="Name23" presStyleLbl="parChTrans1D4" presStyleIdx="4" presStyleCnt="5"/>
      <dgm:spPr/>
    </dgm:pt>
    <dgm:pt modelId="{CE60F10D-DF3A-4285-A8B4-E3CB3F39E12B}" type="pres">
      <dgm:prSet presAssocID="{254B8DA2-941B-486D-BDC5-9E622EBE855D}" presName="hierRoot4" presStyleCnt="0"/>
      <dgm:spPr/>
    </dgm:pt>
    <dgm:pt modelId="{037FBB15-9AE1-4EE0-B1F4-1C79AD26AFAC}" type="pres">
      <dgm:prSet presAssocID="{254B8DA2-941B-486D-BDC5-9E622EBE855D}" presName="composite4" presStyleCnt="0"/>
      <dgm:spPr/>
    </dgm:pt>
    <dgm:pt modelId="{2439F2F5-5D92-4367-BB2B-086FB4F86912}" type="pres">
      <dgm:prSet presAssocID="{254B8DA2-941B-486D-BDC5-9E622EBE855D}" presName="background4" presStyleLbl="node4" presStyleIdx="4" presStyleCnt="5"/>
      <dgm:spPr/>
    </dgm:pt>
    <dgm:pt modelId="{D58AB22E-1326-4012-92A1-D4B791D2A99E}" type="pres">
      <dgm:prSet presAssocID="{254B8DA2-941B-486D-BDC5-9E622EBE855D}" presName="text4" presStyleLbl="fgAcc4" presStyleIdx="4" presStyleCnt="5" custScaleX="311757">
        <dgm:presLayoutVars>
          <dgm:chPref val="3"/>
        </dgm:presLayoutVars>
      </dgm:prSet>
      <dgm:spPr/>
    </dgm:pt>
    <dgm:pt modelId="{7ACE915A-E99B-45FB-9C4E-D59E66F9A6CD}" type="pres">
      <dgm:prSet presAssocID="{254B8DA2-941B-486D-BDC5-9E622EBE855D}" presName="hierChild5" presStyleCnt="0"/>
      <dgm:spPr/>
    </dgm:pt>
  </dgm:ptLst>
  <dgm:cxnLst>
    <dgm:cxn modelId="{75A28D11-8ACC-40A9-A902-DD18C41B5D0E}" type="presOf" srcId="{254B8DA2-941B-486D-BDC5-9E622EBE855D}" destId="{D58AB22E-1326-4012-92A1-D4B791D2A99E}" srcOrd="0" destOrd="0" presId="urn:microsoft.com/office/officeart/2005/8/layout/hierarchy1"/>
    <dgm:cxn modelId="{4EF27020-25A8-4E43-898E-46F0F8F753E2}" type="presOf" srcId="{F3D76475-D4A2-4463-BA72-BBBA09B26722}" destId="{628ADF6B-FC81-40E2-861E-30E91B2CC90E}" srcOrd="0" destOrd="0" presId="urn:microsoft.com/office/officeart/2005/8/layout/hierarchy1"/>
    <dgm:cxn modelId="{CF634D3B-C698-4331-9DDB-7B45F1113823}" srcId="{6F82C034-4752-41E7-AA07-F1EBCC229B5A}" destId="{C5F12712-EFE8-4755-BF76-F2E413AFDDD6}" srcOrd="0" destOrd="0" parTransId="{60B38EDA-3738-4966-A8AC-B50A59AE2401}" sibTransId="{F4D9AD48-0B3A-433D-A8F9-DD28936D1981}"/>
    <dgm:cxn modelId="{6233483E-9F97-4FD6-BF33-3FBFF71EE1EA}" type="presOf" srcId="{C5F12712-EFE8-4755-BF76-F2E413AFDDD6}" destId="{72173A87-E3F1-4332-AF32-6C7A66446E25}" srcOrd="0" destOrd="0" presId="urn:microsoft.com/office/officeart/2005/8/layout/hierarchy1"/>
    <dgm:cxn modelId="{79DE2261-7F37-4F52-A2FD-C0ECE2F7E61E}" type="presOf" srcId="{A2B1CFB5-BD0B-4E58-8B73-D08DAA5C0262}" destId="{96A79279-FCCB-40B2-91CE-7F4A663D9B5F}" srcOrd="0" destOrd="0" presId="urn:microsoft.com/office/officeart/2005/8/layout/hierarchy1"/>
    <dgm:cxn modelId="{0AFF1249-2A6B-4A4C-AF95-21DA1322952A}" srcId="{A2B1CFB5-BD0B-4E58-8B73-D08DAA5C0262}" destId="{EF87ED89-3FA6-4B72-8AD7-8D555E18168E}" srcOrd="0" destOrd="0" parTransId="{E8B76BAD-3615-4B5C-A427-C830FB43450B}" sibTransId="{09092A13-DBB0-44B3-8CBD-335F6308EE80}"/>
    <dgm:cxn modelId="{74CF534E-753A-4D52-AE97-F9039CDA4BFA}" type="presOf" srcId="{EF87ED89-3FA6-4B72-8AD7-8D555E18168E}" destId="{0CC3C8AA-7E04-4071-9AC7-0DA85AD40025}" srcOrd="0" destOrd="0" presId="urn:microsoft.com/office/officeart/2005/8/layout/hierarchy1"/>
    <dgm:cxn modelId="{66B4834E-C01C-44CA-9899-88BC2A485E30}" type="presOf" srcId="{3CA32B60-7645-44D7-8F9B-B2C1EFC2EFEA}" destId="{BF84720A-9916-4CAE-BBA1-9B26066CC01C}" srcOrd="0" destOrd="0" presId="urn:microsoft.com/office/officeart/2005/8/layout/hierarchy1"/>
    <dgm:cxn modelId="{0766C358-5855-4B0F-AA29-36ADF2D66A78}" srcId="{48AE7956-C3B7-4934-91F4-0305AFCCF671}" destId="{A2B1CFB5-BD0B-4E58-8B73-D08DAA5C0262}" srcOrd="0" destOrd="0" parTransId="{B1360E11-EF63-40BE-9A7F-D0B4BFEF1DDD}" sibTransId="{BC909DA7-D6C1-4722-9AEC-DAA475D85793}"/>
    <dgm:cxn modelId="{23F5047C-7B6C-486B-8860-CC86EBF946DC}" type="presOf" srcId="{DC451551-5C17-4211-BA46-9806D795EE8C}" destId="{026C4730-F4A6-4A87-A258-BE930ACF2CCC}" srcOrd="0" destOrd="0" presId="urn:microsoft.com/office/officeart/2005/8/layout/hierarchy1"/>
    <dgm:cxn modelId="{A5AA7A7E-23DE-4668-9042-EAB25F6DF226}" srcId="{DC451551-5C17-4211-BA46-9806D795EE8C}" destId="{6F82C034-4752-41E7-AA07-F1EBCC229B5A}" srcOrd="0" destOrd="0" parTransId="{417C2666-FAAA-41C6-A5D1-FD3F48AB4F50}" sibTransId="{CCC11FFD-08AC-4E92-8519-556BD5DA879B}"/>
    <dgm:cxn modelId="{77D45682-896B-4459-9225-4E96D034ADB4}" type="presOf" srcId="{60B38EDA-3738-4966-A8AC-B50A59AE2401}" destId="{82A3339E-46FC-4D2D-97A8-1A9EBEB7837C}" srcOrd="0" destOrd="0" presId="urn:microsoft.com/office/officeart/2005/8/layout/hierarchy1"/>
    <dgm:cxn modelId="{FF965A85-AB96-48DA-87CC-23849C7C3DC7}" type="presOf" srcId="{21C843A8-0DCC-4EEC-B9C0-8A83036CD486}" destId="{109DBB42-9C11-4061-BE93-53CC02B7F96E}" srcOrd="0" destOrd="0" presId="urn:microsoft.com/office/officeart/2005/8/layout/hierarchy1"/>
    <dgm:cxn modelId="{0419DF86-F328-45DF-86FD-BDD34B5EDB8C}" srcId="{C5F12712-EFE8-4755-BF76-F2E413AFDDD6}" destId="{254B8DA2-941B-486D-BDC5-9E622EBE855D}" srcOrd="0" destOrd="0" parTransId="{FD833490-6CE1-4B92-A54E-B9226B9CF8AB}" sibTransId="{F78826A7-EEFB-48FC-A2F9-E3E705C8A1B6}"/>
    <dgm:cxn modelId="{7FD7B48F-DAF4-467A-AC62-8BC1FD363BCF}" type="presOf" srcId="{48AE7956-C3B7-4934-91F4-0305AFCCF671}" destId="{30AA1855-92AB-435C-9A2E-ED8E003A34C3}" srcOrd="0" destOrd="0" presId="urn:microsoft.com/office/officeart/2005/8/layout/hierarchy1"/>
    <dgm:cxn modelId="{4365E294-03AF-4937-9A87-B6A22E776E6D}" srcId="{BF554698-21B7-4223-9D1B-44860DC9C81F}" destId="{DC451551-5C17-4211-BA46-9806D795EE8C}" srcOrd="0" destOrd="0" parTransId="{F3D76475-D4A2-4463-BA72-BBBA09B26722}" sibTransId="{E3FFE16E-2B94-469C-9476-3D4042C64D16}"/>
    <dgm:cxn modelId="{E16C40AA-1FC8-4219-A537-95F701B568E0}" type="presOf" srcId="{E8B76BAD-3615-4B5C-A427-C830FB43450B}" destId="{C913193E-655B-40E2-B918-772BD77CADA6}" srcOrd="0" destOrd="0" presId="urn:microsoft.com/office/officeart/2005/8/layout/hierarchy1"/>
    <dgm:cxn modelId="{A4F595C1-C333-40BE-BBF6-163BB022D8A7}" type="presOf" srcId="{417C2666-FAAA-41C6-A5D1-FD3F48AB4F50}" destId="{38D11D96-9278-4CAE-82D1-DC11E688EE8B}" srcOrd="0" destOrd="0" presId="urn:microsoft.com/office/officeart/2005/8/layout/hierarchy1"/>
    <dgm:cxn modelId="{EA356ECE-F30F-4511-B4EA-0D2BD30B9B06}" type="presOf" srcId="{1203A440-5B8F-43EA-AD48-A2DE743BB1A0}" destId="{71F5FBBC-EBDD-473E-AAA4-3C3A52A7D9D4}" srcOrd="0" destOrd="0" presId="urn:microsoft.com/office/officeart/2005/8/layout/hierarchy1"/>
    <dgm:cxn modelId="{1A13A3D9-0F96-4C3B-870F-A2F1A5C911D7}" type="presOf" srcId="{6F82C034-4752-41E7-AA07-F1EBCC229B5A}" destId="{CA757D8D-DFEB-4FF0-AD32-6BE53BC6E84A}" srcOrd="0" destOrd="0" presId="urn:microsoft.com/office/officeart/2005/8/layout/hierarchy1"/>
    <dgm:cxn modelId="{2FCEF8DB-EACB-419B-AD16-116E774C1B2B}" srcId="{EF87ED89-3FA6-4B72-8AD7-8D555E18168E}" destId="{1203A440-5B8F-43EA-AD48-A2DE743BB1A0}" srcOrd="0" destOrd="0" parTransId="{21C843A8-0DCC-4EEC-B9C0-8A83036CD486}" sibTransId="{1D0AE47A-6B29-4754-88C8-C68D4C850C31}"/>
    <dgm:cxn modelId="{81FD66EC-9E69-438A-A502-2FBA99746D9F}" type="presOf" srcId="{FD833490-6CE1-4B92-A54E-B9226B9CF8AB}" destId="{849F0CB2-D008-48D2-A440-F5C27293C9ED}" srcOrd="0" destOrd="0" presId="urn:microsoft.com/office/officeart/2005/8/layout/hierarchy1"/>
    <dgm:cxn modelId="{037EFDF8-A0F4-4431-A36D-DB0BA9E769D1}" srcId="{1203A440-5B8F-43EA-AD48-A2DE743BB1A0}" destId="{BF554698-21B7-4223-9D1B-44860DC9C81F}" srcOrd="0" destOrd="0" parTransId="{3CA32B60-7645-44D7-8F9B-B2C1EFC2EFEA}" sibTransId="{907DD99C-38C6-4F2E-9D65-618CAAF7ADD4}"/>
    <dgm:cxn modelId="{7FB732FF-DC56-4FA3-B68C-B0EF70051086}" type="presOf" srcId="{BF554698-21B7-4223-9D1B-44860DC9C81F}" destId="{2BF51980-128E-4EBC-BCAB-C6F523E56F92}" srcOrd="0" destOrd="0" presId="urn:microsoft.com/office/officeart/2005/8/layout/hierarchy1"/>
    <dgm:cxn modelId="{EA4113C7-618C-4C21-9649-364B82563694}" type="presParOf" srcId="{30AA1855-92AB-435C-9A2E-ED8E003A34C3}" destId="{27A1EFC5-7759-43A4-B1AB-31D457FB5C7E}" srcOrd="0" destOrd="0" presId="urn:microsoft.com/office/officeart/2005/8/layout/hierarchy1"/>
    <dgm:cxn modelId="{3993B9A9-0131-4B5A-AB51-4EFCBD5FD2D1}" type="presParOf" srcId="{27A1EFC5-7759-43A4-B1AB-31D457FB5C7E}" destId="{AE6ADC3D-3535-4643-9F94-AFB21851E80A}" srcOrd="0" destOrd="0" presId="urn:microsoft.com/office/officeart/2005/8/layout/hierarchy1"/>
    <dgm:cxn modelId="{F3F5949E-4DA7-472E-A1B6-BD360E07046F}" type="presParOf" srcId="{AE6ADC3D-3535-4643-9F94-AFB21851E80A}" destId="{18352195-46C6-4E9B-971D-9485FBB96E44}" srcOrd="0" destOrd="0" presId="urn:microsoft.com/office/officeart/2005/8/layout/hierarchy1"/>
    <dgm:cxn modelId="{3223AA94-39F7-462D-9228-89959D04D873}" type="presParOf" srcId="{AE6ADC3D-3535-4643-9F94-AFB21851E80A}" destId="{96A79279-FCCB-40B2-91CE-7F4A663D9B5F}" srcOrd="1" destOrd="0" presId="urn:microsoft.com/office/officeart/2005/8/layout/hierarchy1"/>
    <dgm:cxn modelId="{4D58241F-42C1-413F-94E3-E36ABE0FDA55}" type="presParOf" srcId="{27A1EFC5-7759-43A4-B1AB-31D457FB5C7E}" destId="{F9B795BF-CB37-493C-ABBE-ABCD2E1E5C4D}" srcOrd="1" destOrd="0" presId="urn:microsoft.com/office/officeart/2005/8/layout/hierarchy1"/>
    <dgm:cxn modelId="{5EDF1FEB-C38D-4A60-A938-704CA58A860F}" type="presParOf" srcId="{F9B795BF-CB37-493C-ABBE-ABCD2E1E5C4D}" destId="{C913193E-655B-40E2-B918-772BD77CADA6}" srcOrd="0" destOrd="0" presId="urn:microsoft.com/office/officeart/2005/8/layout/hierarchy1"/>
    <dgm:cxn modelId="{AECC0193-E929-458F-AB16-B3C9FB38EFCE}" type="presParOf" srcId="{F9B795BF-CB37-493C-ABBE-ABCD2E1E5C4D}" destId="{6527DCD4-E284-480C-A0E1-541CC642C2C2}" srcOrd="1" destOrd="0" presId="urn:microsoft.com/office/officeart/2005/8/layout/hierarchy1"/>
    <dgm:cxn modelId="{55563C18-1173-4330-8A42-47DD15DC89FF}" type="presParOf" srcId="{6527DCD4-E284-480C-A0E1-541CC642C2C2}" destId="{0D4468E1-497E-4F5F-A276-43B1C337468B}" srcOrd="0" destOrd="0" presId="urn:microsoft.com/office/officeart/2005/8/layout/hierarchy1"/>
    <dgm:cxn modelId="{632227FC-3DB2-46C6-A2C5-E1F757F50213}" type="presParOf" srcId="{0D4468E1-497E-4F5F-A276-43B1C337468B}" destId="{8055BC9A-2A58-4502-9C6A-F87913826E39}" srcOrd="0" destOrd="0" presId="urn:microsoft.com/office/officeart/2005/8/layout/hierarchy1"/>
    <dgm:cxn modelId="{60F68526-0F24-469F-B896-09924885FBAE}" type="presParOf" srcId="{0D4468E1-497E-4F5F-A276-43B1C337468B}" destId="{0CC3C8AA-7E04-4071-9AC7-0DA85AD40025}" srcOrd="1" destOrd="0" presId="urn:microsoft.com/office/officeart/2005/8/layout/hierarchy1"/>
    <dgm:cxn modelId="{942AEB72-D602-4C30-AB5B-A8C46F88DD0A}" type="presParOf" srcId="{6527DCD4-E284-480C-A0E1-541CC642C2C2}" destId="{EC9EE7D2-F24F-4E06-98D9-5AB65E43B1DA}" srcOrd="1" destOrd="0" presId="urn:microsoft.com/office/officeart/2005/8/layout/hierarchy1"/>
    <dgm:cxn modelId="{D51D0C2F-A0AA-4630-8E12-74E6631815C0}" type="presParOf" srcId="{EC9EE7D2-F24F-4E06-98D9-5AB65E43B1DA}" destId="{109DBB42-9C11-4061-BE93-53CC02B7F96E}" srcOrd="0" destOrd="0" presId="urn:microsoft.com/office/officeart/2005/8/layout/hierarchy1"/>
    <dgm:cxn modelId="{AD4F452E-D600-41A7-A282-ECB2AFBEAE78}" type="presParOf" srcId="{EC9EE7D2-F24F-4E06-98D9-5AB65E43B1DA}" destId="{34803A5E-422E-462C-AD17-73934D520C75}" srcOrd="1" destOrd="0" presId="urn:microsoft.com/office/officeart/2005/8/layout/hierarchy1"/>
    <dgm:cxn modelId="{9DAE5FBC-DE6A-4978-AFCC-566002996C05}" type="presParOf" srcId="{34803A5E-422E-462C-AD17-73934D520C75}" destId="{92505EE1-76D1-4BF6-A833-266555763E74}" srcOrd="0" destOrd="0" presId="urn:microsoft.com/office/officeart/2005/8/layout/hierarchy1"/>
    <dgm:cxn modelId="{F2503A62-FEB3-4C01-9A36-52144B3B31F9}" type="presParOf" srcId="{92505EE1-76D1-4BF6-A833-266555763E74}" destId="{12AC94A2-E9D0-4D24-9168-7BDC0B7726F3}" srcOrd="0" destOrd="0" presId="urn:microsoft.com/office/officeart/2005/8/layout/hierarchy1"/>
    <dgm:cxn modelId="{E228CFCE-514F-491B-A1D0-A1BB59E0B63C}" type="presParOf" srcId="{92505EE1-76D1-4BF6-A833-266555763E74}" destId="{71F5FBBC-EBDD-473E-AAA4-3C3A52A7D9D4}" srcOrd="1" destOrd="0" presId="urn:microsoft.com/office/officeart/2005/8/layout/hierarchy1"/>
    <dgm:cxn modelId="{775F1040-0560-4D35-8683-5E31F81796FE}" type="presParOf" srcId="{34803A5E-422E-462C-AD17-73934D520C75}" destId="{E3B4C1C6-49C3-4528-9BC7-3FAFA365C968}" srcOrd="1" destOrd="0" presId="urn:microsoft.com/office/officeart/2005/8/layout/hierarchy1"/>
    <dgm:cxn modelId="{08AC83AD-5F39-4E4A-8AD7-4E3712D101DA}" type="presParOf" srcId="{E3B4C1C6-49C3-4528-9BC7-3FAFA365C968}" destId="{BF84720A-9916-4CAE-BBA1-9B26066CC01C}" srcOrd="0" destOrd="0" presId="urn:microsoft.com/office/officeart/2005/8/layout/hierarchy1"/>
    <dgm:cxn modelId="{48AC0086-8600-42EE-96C5-81145377D100}" type="presParOf" srcId="{E3B4C1C6-49C3-4528-9BC7-3FAFA365C968}" destId="{D6CC3DAF-7EB8-421D-AABA-4696071EDFFD}" srcOrd="1" destOrd="0" presId="urn:microsoft.com/office/officeart/2005/8/layout/hierarchy1"/>
    <dgm:cxn modelId="{3083F569-FE6B-4FCC-9EEA-C46590330D0C}" type="presParOf" srcId="{D6CC3DAF-7EB8-421D-AABA-4696071EDFFD}" destId="{665836A2-AE7E-43C0-89FA-44B63C703362}" srcOrd="0" destOrd="0" presId="urn:microsoft.com/office/officeart/2005/8/layout/hierarchy1"/>
    <dgm:cxn modelId="{51631485-8215-4250-9389-982F3281BEE8}" type="presParOf" srcId="{665836A2-AE7E-43C0-89FA-44B63C703362}" destId="{4A37B490-9861-4300-871C-A3E6F9D7A1D9}" srcOrd="0" destOrd="0" presId="urn:microsoft.com/office/officeart/2005/8/layout/hierarchy1"/>
    <dgm:cxn modelId="{299C12EC-7E7B-4EA5-BC10-1257B7EB7662}" type="presParOf" srcId="{665836A2-AE7E-43C0-89FA-44B63C703362}" destId="{2BF51980-128E-4EBC-BCAB-C6F523E56F92}" srcOrd="1" destOrd="0" presId="urn:microsoft.com/office/officeart/2005/8/layout/hierarchy1"/>
    <dgm:cxn modelId="{8244CEF6-2A06-4532-B9B7-DFC98573EE72}" type="presParOf" srcId="{D6CC3DAF-7EB8-421D-AABA-4696071EDFFD}" destId="{B7D55E10-49B4-440C-A8D0-388D1C94B836}" srcOrd="1" destOrd="0" presId="urn:microsoft.com/office/officeart/2005/8/layout/hierarchy1"/>
    <dgm:cxn modelId="{FA37A53F-78B9-49BE-AB6D-620AF4784976}" type="presParOf" srcId="{B7D55E10-49B4-440C-A8D0-388D1C94B836}" destId="{628ADF6B-FC81-40E2-861E-30E91B2CC90E}" srcOrd="0" destOrd="0" presId="urn:microsoft.com/office/officeart/2005/8/layout/hierarchy1"/>
    <dgm:cxn modelId="{FC8AECAA-F2E8-47BA-9709-DF5F0B64F192}" type="presParOf" srcId="{B7D55E10-49B4-440C-A8D0-388D1C94B836}" destId="{8BD365F6-5417-423E-AA50-DB7A804FD90C}" srcOrd="1" destOrd="0" presId="urn:microsoft.com/office/officeart/2005/8/layout/hierarchy1"/>
    <dgm:cxn modelId="{E6AAC2EB-EDB3-4A59-B27D-942F3EAAC75C}" type="presParOf" srcId="{8BD365F6-5417-423E-AA50-DB7A804FD90C}" destId="{D4BE8016-04F5-4FE3-979C-280557974FA4}" srcOrd="0" destOrd="0" presId="urn:microsoft.com/office/officeart/2005/8/layout/hierarchy1"/>
    <dgm:cxn modelId="{F51A7AD2-0F78-49F5-AFDC-B159348E17B5}" type="presParOf" srcId="{D4BE8016-04F5-4FE3-979C-280557974FA4}" destId="{E55607C4-604A-4CE9-9C85-7FC07B11A04A}" srcOrd="0" destOrd="0" presId="urn:microsoft.com/office/officeart/2005/8/layout/hierarchy1"/>
    <dgm:cxn modelId="{B4904EC4-FEEC-4266-82FF-AA28A2EB24F4}" type="presParOf" srcId="{D4BE8016-04F5-4FE3-979C-280557974FA4}" destId="{026C4730-F4A6-4A87-A258-BE930ACF2CCC}" srcOrd="1" destOrd="0" presId="urn:microsoft.com/office/officeart/2005/8/layout/hierarchy1"/>
    <dgm:cxn modelId="{CD49CC99-8596-4018-B650-F6A82DC61578}" type="presParOf" srcId="{8BD365F6-5417-423E-AA50-DB7A804FD90C}" destId="{F09CB312-76BC-4405-90F2-7C7F1CB000CF}" srcOrd="1" destOrd="0" presId="urn:microsoft.com/office/officeart/2005/8/layout/hierarchy1"/>
    <dgm:cxn modelId="{78F65761-FEB8-464C-8217-F140A423DD8E}" type="presParOf" srcId="{F09CB312-76BC-4405-90F2-7C7F1CB000CF}" destId="{38D11D96-9278-4CAE-82D1-DC11E688EE8B}" srcOrd="0" destOrd="0" presId="urn:microsoft.com/office/officeart/2005/8/layout/hierarchy1"/>
    <dgm:cxn modelId="{4126EEB3-AF9B-4570-AC7B-621C35021AE9}" type="presParOf" srcId="{F09CB312-76BC-4405-90F2-7C7F1CB000CF}" destId="{F41A55B1-51F9-4047-AFCB-988AA812E85D}" srcOrd="1" destOrd="0" presId="urn:microsoft.com/office/officeart/2005/8/layout/hierarchy1"/>
    <dgm:cxn modelId="{82A1B87A-84A0-423C-B528-A97136F4E346}" type="presParOf" srcId="{F41A55B1-51F9-4047-AFCB-988AA812E85D}" destId="{EBD72A6E-25B7-4707-8E3A-291313009699}" srcOrd="0" destOrd="0" presId="urn:microsoft.com/office/officeart/2005/8/layout/hierarchy1"/>
    <dgm:cxn modelId="{A8C58C9E-0FCC-447C-9974-CB81E1A81152}" type="presParOf" srcId="{EBD72A6E-25B7-4707-8E3A-291313009699}" destId="{D23C28D9-388A-41E5-9ABC-0082DE83EB3F}" srcOrd="0" destOrd="0" presId="urn:microsoft.com/office/officeart/2005/8/layout/hierarchy1"/>
    <dgm:cxn modelId="{EFC6DA27-2D7F-4C60-9B6B-55E96608577D}" type="presParOf" srcId="{EBD72A6E-25B7-4707-8E3A-291313009699}" destId="{CA757D8D-DFEB-4FF0-AD32-6BE53BC6E84A}" srcOrd="1" destOrd="0" presId="urn:microsoft.com/office/officeart/2005/8/layout/hierarchy1"/>
    <dgm:cxn modelId="{AD5D7A31-1F9D-49CD-8891-307969499129}" type="presParOf" srcId="{F41A55B1-51F9-4047-AFCB-988AA812E85D}" destId="{2C5FBF6E-4DD6-456F-9B5A-C7647D11B6A9}" srcOrd="1" destOrd="0" presId="urn:microsoft.com/office/officeart/2005/8/layout/hierarchy1"/>
    <dgm:cxn modelId="{DA0553F3-967E-4718-A5CF-381AE649A806}" type="presParOf" srcId="{2C5FBF6E-4DD6-456F-9B5A-C7647D11B6A9}" destId="{82A3339E-46FC-4D2D-97A8-1A9EBEB7837C}" srcOrd="0" destOrd="0" presId="urn:microsoft.com/office/officeart/2005/8/layout/hierarchy1"/>
    <dgm:cxn modelId="{821A9AB7-BA0D-4761-B1E5-2DECD1A8214B}" type="presParOf" srcId="{2C5FBF6E-4DD6-456F-9B5A-C7647D11B6A9}" destId="{DCACB047-2460-4BA7-808D-C9A710301A0E}" srcOrd="1" destOrd="0" presId="urn:microsoft.com/office/officeart/2005/8/layout/hierarchy1"/>
    <dgm:cxn modelId="{4FD73059-6EC4-4D04-B7D8-DD1AE70BBCFB}" type="presParOf" srcId="{DCACB047-2460-4BA7-808D-C9A710301A0E}" destId="{7CB487B9-F953-45B0-8E30-91E3B1E4BB9E}" srcOrd="0" destOrd="0" presId="urn:microsoft.com/office/officeart/2005/8/layout/hierarchy1"/>
    <dgm:cxn modelId="{17222968-A97B-4145-BD82-A87F0F8B598D}" type="presParOf" srcId="{7CB487B9-F953-45B0-8E30-91E3B1E4BB9E}" destId="{5FE08F17-4938-4E75-A177-BBDBD785E5C8}" srcOrd="0" destOrd="0" presId="urn:microsoft.com/office/officeart/2005/8/layout/hierarchy1"/>
    <dgm:cxn modelId="{FD05F664-0E78-417F-BF18-065514869262}" type="presParOf" srcId="{7CB487B9-F953-45B0-8E30-91E3B1E4BB9E}" destId="{72173A87-E3F1-4332-AF32-6C7A66446E25}" srcOrd="1" destOrd="0" presId="urn:microsoft.com/office/officeart/2005/8/layout/hierarchy1"/>
    <dgm:cxn modelId="{DC952256-333A-4281-92FF-2CA3EAF71369}" type="presParOf" srcId="{DCACB047-2460-4BA7-808D-C9A710301A0E}" destId="{76804C98-60D8-437B-8741-2C6F6BE67033}" srcOrd="1" destOrd="0" presId="urn:microsoft.com/office/officeart/2005/8/layout/hierarchy1"/>
    <dgm:cxn modelId="{0A069DFE-1A0E-48FC-A76B-C95B7C013D23}" type="presParOf" srcId="{76804C98-60D8-437B-8741-2C6F6BE67033}" destId="{849F0CB2-D008-48D2-A440-F5C27293C9ED}" srcOrd="0" destOrd="0" presId="urn:microsoft.com/office/officeart/2005/8/layout/hierarchy1"/>
    <dgm:cxn modelId="{6058E8DD-AB13-46AB-97C5-C249AF512770}" type="presParOf" srcId="{76804C98-60D8-437B-8741-2C6F6BE67033}" destId="{CE60F10D-DF3A-4285-A8B4-E3CB3F39E12B}" srcOrd="1" destOrd="0" presId="urn:microsoft.com/office/officeart/2005/8/layout/hierarchy1"/>
    <dgm:cxn modelId="{96FBD24E-078C-4046-ABEA-ACF6AF669F43}" type="presParOf" srcId="{CE60F10D-DF3A-4285-A8B4-E3CB3F39E12B}" destId="{037FBB15-9AE1-4EE0-B1F4-1C79AD26AFAC}" srcOrd="0" destOrd="0" presId="urn:microsoft.com/office/officeart/2005/8/layout/hierarchy1"/>
    <dgm:cxn modelId="{E75BA514-CB19-4881-9B3D-4CA0291B1A68}" type="presParOf" srcId="{037FBB15-9AE1-4EE0-B1F4-1C79AD26AFAC}" destId="{2439F2F5-5D92-4367-BB2B-086FB4F86912}" srcOrd="0" destOrd="0" presId="urn:microsoft.com/office/officeart/2005/8/layout/hierarchy1"/>
    <dgm:cxn modelId="{96202AE0-3F4C-433F-A5E4-D83CD4B4AA28}" type="presParOf" srcId="{037FBB15-9AE1-4EE0-B1F4-1C79AD26AFAC}" destId="{D58AB22E-1326-4012-92A1-D4B791D2A99E}" srcOrd="1" destOrd="0" presId="urn:microsoft.com/office/officeart/2005/8/layout/hierarchy1"/>
    <dgm:cxn modelId="{86116569-E95E-4D7D-AC34-3BB5CC150AC9}" type="presParOf" srcId="{CE60F10D-DF3A-4285-A8B4-E3CB3F39E12B}" destId="{7ACE915A-E99B-45FB-9C4E-D59E66F9A6C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AE7956-C3B7-4934-91F4-0305AFCCF67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2B1CFB5-BD0B-4E58-8B73-D08DAA5C0262}">
      <dgm:prSet phldrT="[Texto]"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es-CO" b="1" dirty="0"/>
            <a:t>DIRECCIÓN ADMINISTRATIVA Y COMERCIAL</a:t>
          </a:r>
        </a:p>
      </dgm:t>
    </dgm:pt>
    <dgm:pt modelId="{B1360E11-EF63-40BE-9A7F-D0B4BFEF1DDD}" type="parTrans" cxnId="{0766C358-5855-4B0F-AA29-36ADF2D66A78}">
      <dgm:prSet/>
      <dgm:spPr/>
      <dgm:t>
        <a:bodyPr/>
        <a:lstStyle/>
        <a:p>
          <a:endParaRPr lang="es-CO"/>
        </a:p>
      </dgm:t>
    </dgm:pt>
    <dgm:pt modelId="{BC909DA7-D6C1-4722-9AEC-DAA475D85793}" type="sibTrans" cxnId="{0766C358-5855-4B0F-AA29-36ADF2D66A78}">
      <dgm:prSet/>
      <dgm:spPr/>
      <dgm:t>
        <a:bodyPr/>
        <a:lstStyle/>
        <a:p>
          <a:endParaRPr lang="es-CO"/>
        </a:p>
      </dgm:t>
    </dgm:pt>
    <dgm:pt modelId="{EF87ED89-3FA6-4B72-8AD7-8D555E18168E}">
      <dgm:prSet phldrT="[Texto]"/>
      <dgm:spPr/>
      <dgm:t>
        <a:bodyPr/>
        <a:lstStyle/>
        <a:p>
          <a:pPr algn="ctr"/>
          <a:r>
            <a:rPr lang="es-CO" dirty="0"/>
            <a:t>AUXILIAR ADMINISTRATIVO TALENTO HUMANO</a:t>
          </a:r>
        </a:p>
      </dgm:t>
    </dgm:pt>
    <dgm:pt modelId="{E8B76BAD-3615-4B5C-A427-C830FB43450B}" type="parTrans" cxnId="{0AFF1249-2A6B-4A4C-AF95-21DA1322952A}">
      <dgm:prSet/>
      <dgm:spPr/>
      <dgm:t>
        <a:bodyPr/>
        <a:lstStyle/>
        <a:p>
          <a:endParaRPr lang="es-CO"/>
        </a:p>
      </dgm:t>
    </dgm:pt>
    <dgm:pt modelId="{09092A13-DBB0-44B3-8CBD-335F6308EE80}" type="sibTrans" cxnId="{0AFF1249-2A6B-4A4C-AF95-21DA1322952A}">
      <dgm:prSet/>
      <dgm:spPr/>
      <dgm:t>
        <a:bodyPr/>
        <a:lstStyle/>
        <a:p>
          <a:endParaRPr lang="es-CO"/>
        </a:p>
      </dgm:t>
    </dgm:pt>
    <dgm:pt modelId="{1203A440-5B8F-43EA-AD48-A2DE743BB1A0}">
      <dgm:prSet/>
      <dgm:spPr/>
      <dgm:t>
        <a:bodyPr/>
        <a:lstStyle/>
        <a:p>
          <a:pPr algn="ctr"/>
          <a:r>
            <a:rPr lang="es-CO" dirty="0"/>
            <a:t>AUXILIAR ADMINISTRATIVO MATRICULAS							</a:t>
          </a:r>
        </a:p>
      </dgm:t>
    </dgm:pt>
    <dgm:pt modelId="{21C843A8-0DCC-4EEC-B9C0-8A83036CD486}" type="parTrans" cxnId="{2FCEF8DB-EACB-419B-AD16-116E774C1B2B}">
      <dgm:prSet/>
      <dgm:spPr/>
      <dgm:t>
        <a:bodyPr/>
        <a:lstStyle/>
        <a:p>
          <a:endParaRPr lang="es-CO"/>
        </a:p>
      </dgm:t>
    </dgm:pt>
    <dgm:pt modelId="{1D0AE47A-6B29-4754-88C8-C68D4C850C31}" type="sibTrans" cxnId="{2FCEF8DB-EACB-419B-AD16-116E774C1B2B}">
      <dgm:prSet/>
      <dgm:spPr/>
      <dgm:t>
        <a:bodyPr/>
        <a:lstStyle/>
        <a:p>
          <a:endParaRPr lang="es-CO"/>
        </a:p>
      </dgm:t>
    </dgm:pt>
    <dgm:pt modelId="{BF554698-21B7-4223-9D1B-44860DC9C81F}">
      <dgm:prSet/>
      <dgm:spPr/>
      <dgm:t>
        <a:bodyPr/>
        <a:lstStyle/>
        <a:p>
          <a:r>
            <a:rPr lang="es-CO" dirty="0"/>
            <a:t>AUXILIAR ADMINISTRATIVO CONTRATACIÓN</a:t>
          </a:r>
        </a:p>
      </dgm:t>
    </dgm:pt>
    <dgm:pt modelId="{3CA32B60-7645-44D7-8F9B-B2C1EFC2EFEA}" type="parTrans" cxnId="{037EFDF8-A0F4-4431-A36D-DB0BA9E769D1}">
      <dgm:prSet/>
      <dgm:spPr/>
      <dgm:t>
        <a:bodyPr/>
        <a:lstStyle/>
        <a:p>
          <a:endParaRPr lang="es-CO"/>
        </a:p>
      </dgm:t>
    </dgm:pt>
    <dgm:pt modelId="{907DD99C-38C6-4F2E-9D65-618CAAF7ADD4}" type="sibTrans" cxnId="{037EFDF8-A0F4-4431-A36D-DB0BA9E769D1}">
      <dgm:prSet/>
      <dgm:spPr/>
      <dgm:t>
        <a:bodyPr/>
        <a:lstStyle/>
        <a:p>
          <a:endParaRPr lang="es-CO"/>
        </a:p>
      </dgm:t>
    </dgm:pt>
    <dgm:pt modelId="{DC451551-5C17-4211-BA46-9806D795EE8C}">
      <dgm:prSet/>
      <dgm:spPr/>
      <dgm:t>
        <a:bodyPr/>
        <a:lstStyle/>
        <a:p>
          <a:r>
            <a:rPr lang="es-CO" dirty="0"/>
            <a:t>AUXILIAR ADMINISTRATIVO ARCHIVO</a:t>
          </a:r>
        </a:p>
      </dgm:t>
    </dgm:pt>
    <dgm:pt modelId="{F3D76475-D4A2-4463-BA72-BBBA09B26722}" type="parTrans" cxnId="{4365E294-03AF-4937-9A87-B6A22E776E6D}">
      <dgm:prSet/>
      <dgm:spPr/>
      <dgm:t>
        <a:bodyPr/>
        <a:lstStyle/>
        <a:p>
          <a:endParaRPr lang="es-CO"/>
        </a:p>
      </dgm:t>
    </dgm:pt>
    <dgm:pt modelId="{E3FFE16E-2B94-469C-9476-3D4042C64D16}" type="sibTrans" cxnId="{4365E294-03AF-4937-9A87-B6A22E776E6D}">
      <dgm:prSet/>
      <dgm:spPr/>
      <dgm:t>
        <a:bodyPr/>
        <a:lstStyle/>
        <a:p>
          <a:endParaRPr lang="es-CO"/>
        </a:p>
      </dgm:t>
    </dgm:pt>
    <dgm:pt modelId="{6F82C034-4752-41E7-AA07-F1EBCC229B5A}">
      <dgm:prSet/>
      <dgm:spPr/>
      <dgm:t>
        <a:bodyPr/>
        <a:lstStyle/>
        <a:p>
          <a:r>
            <a:rPr lang="es-CO" dirty="0"/>
            <a:t>AUXILIAR ADMINISTRATIVO ALMACEN</a:t>
          </a:r>
        </a:p>
      </dgm:t>
    </dgm:pt>
    <dgm:pt modelId="{417C2666-FAAA-41C6-A5D1-FD3F48AB4F50}" type="parTrans" cxnId="{A5AA7A7E-23DE-4668-9042-EAB25F6DF226}">
      <dgm:prSet/>
      <dgm:spPr/>
      <dgm:t>
        <a:bodyPr/>
        <a:lstStyle/>
        <a:p>
          <a:endParaRPr lang="es-CO"/>
        </a:p>
      </dgm:t>
    </dgm:pt>
    <dgm:pt modelId="{CCC11FFD-08AC-4E92-8519-556BD5DA879B}" type="sibTrans" cxnId="{A5AA7A7E-23DE-4668-9042-EAB25F6DF226}">
      <dgm:prSet/>
      <dgm:spPr/>
      <dgm:t>
        <a:bodyPr/>
        <a:lstStyle/>
        <a:p>
          <a:endParaRPr lang="es-CO"/>
        </a:p>
      </dgm:t>
    </dgm:pt>
    <dgm:pt modelId="{C5F12712-EFE8-4755-BF76-F2E413AFDDD6}">
      <dgm:prSet/>
      <dgm:spPr/>
      <dgm:t>
        <a:bodyPr/>
        <a:lstStyle/>
        <a:p>
          <a:r>
            <a:rPr lang="es-CO" dirty="0"/>
            <a:t>AUXILIAR ADMINISTRATIVO MENSAJERIA (2)</a:t>
          </a:r>
        </a:p>
      </dgm:t>
    </dgm:pt>
    <dgm:pt modelId="{60B38EDA-3738-4966-A8AC-B50A59AE2401}" type="parTrans" cxnId="{CF634D3B-C698-4331-9DDB-7B45F1113823}">
      <dgm:prSet/>
      <dgm:spPr/>
      <dgm:t>
        <a:bodyPr/>
        <a:lstStyle/>
        <a:p>
          <a:endParaRPr lang="es-CO"/>
        </a:p>
      </dgm:t>
    </dgm:pt>
    <dgm:pt modelId="{F4D9AD48-0B3A-433D-A8F9-DD28936D1981}" type="sibTrans" cxnId="{CF634D3B-C698-4331-9DDB-7B45F1113823}">
      <dgm:prSet/>
      <dgm:spPr/>
      <dgm:t>
        <a:bodyPr/>
        <a:lstStyle/>
        <a:p>
          <a:endParaRPr lang="es-CO"/>
        </a:p>
      </dgm:t>
    </dgm:pt>
    <dgm:pt modelId="{254B8DA2-941B-486D-BDC5-9E622EBE855D}">
      <dgm:prSet/>
      <dgm:spPr/>
      <dgm:t>
        <a:bodyPr/>
        <a:lstStyle/>
        <a:p>
          <a:r>
            <a:rPr lang="es-CO" dirty="0"/>
            <a:t>AUXILIAR DE SERVICIOS GENERALES (3) </a:t>
          </a:r>
        </a:p>
      </dgm:t>
    </dgm:pt>
    <dgm:pt modelId="{FD833490-6CE1-4B92-A54E-B9226B9CF8AB}" type="parTrans" cxnId="{0419DF86-F328-45DF-86FD-BDD34B5EDB8C}">
      <dgm:prSet/>
      <dgm:spPr/>
      <dgm:t>
        <a:bodyPr/>
        <a:lstStyle/>
        <a:p>
          <a:endParaRPr lang="es-CO"/>
        </a:p>
      </dgm:t>
    </dgm:pt>
    <dgm:pt modelId="{F78826A7-EEFB-48FC-A2F9-E3E705C8A1B6}" type="sibTrans" cxnId="{0419DF86-F328-45DF-86FD-BDD34B5EDB8C}">
      <dgm:prSet/>
      <dgm:spPr/>
      <dgm:t>
        <a:bodyPr/>
        <a:lstStyle/>
        <a:p>
          <a:endParaRPr lang="es-CO"/>
        </a:p>
      </dgm:t>
    </dgm:pt>
    <dgm:pt modelId="{30AA1855-92AB-435C-9A2E-ED8E003A34C3}" type="pres">
      <dgm:prSet presAssocID="{48AE7956-C3B7-4934-91F4-0305AFCCF67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7A1EFC5-7759-43A4-B1AB-31D457FB5C7E}" type="pres">
      <dgm:prSet presAssocID="{A2B1CFB5-BD0B-4E58-8B73-D08DAA5C0262}" presName="hierRoot1" presStyleCnt="0"/>
      <dgm:spPr/>
    </dgm:pt>
    <dgm:pt modelId="{AE6ADC3D-3535-4643-9F94-AFB21851E80A}" type="pres">
      <dgm:prSet presAssocID="{A2B1CFB5-BD0B-4E58-8B73-D08DAA5C0262}" presName="composite" presStyleCnt="0"/>
      <dgm:spPr/>
    </dgm:pt>
    <dgm:pt modelId="{18352195-46C6-4E9B-971D-9485FBB96E44}" type="pres">
      <dgm:prSet presAssocID="{A2B1CFB5-BD0B-4E58-8B73-D08DAA5C0262}" presName="background" presStyleLbl="node0" presStyleIdx="0" presStyleCnt="1"/>
      <dgm:spPr>
        <a:solidFill>
          <a:schemeClr val="accent6"/>
        </a:solidFill>
      </dgm:spPr>
    </dgm:pt>
    <dgm:pt modelId="{96A79279-FCCB-40B2-91CE-7F4A663D9B5F}" type="pres">
      <dgm:prSet presAssocID="{A2B1CFB5-BD0B-4E58-8B73-D08DAA5C0262}" presName="text" presStyleLbl="fgAcc0" presStyleIdx="0" presStyleCnt="1" custScaleX="482392">
        <dgm:presLayoutVars>
          <dgm:chPref val="3"/>
        </dgm:presLayoutVars>
      </dgm:prSet>
      <dgm:spPr/>
    </dgm:pt>
    <dgm:pt modelId="{F9B795BF-CB37-493C-ABBE-ABCD2E1E5C4D}" type="pres">
      <dgm:prSet presAssocID="{A2B1CFB5-BD0B-4E58-8B73-D08DAA5C0262}" presName="hierChild2" presStyleCnt="0"/>
      <dgm:spPr/>
    </dgm:pt>
    <dgm:pt modelId="{C913193E-655B-40E2-B918-772BD77CADA6}" type="pres">
      <dgm:prSet presAssocID="{E8B76BAD-3615-4B5C-A427-C830FB43450B}" presName="Name10" presStyleLbl="parChTrans1D2" presStyleIdx="0" presStyleCnt="1"/>
      <dgm:spPr/>
    </dgm:pt>
    <dgm:pt modelId="{6527DCD4-E284-480C-A0E1-541CC642C2C2}" type="pres">
      <dgm:prSet presAssocID="{EF87ED89-3FA6-4B72-8AD7-8D555E18168E}" presName="hierRoot2" presStyleCnt="0"/>
      <dgm:spPr/>
    </dgm:pt>
    <dgm:pt modelId="{0D4468E1-497E-4F5F-A276-43B1C337468B}" type="pres">
      <dgm:prSet presAssocID="{EF87ED89-3FA6-4B72-8AD7-8D555E18168E}" presName="composite2" presStyleCnt="0"/>
      <dgm:spPr/>
    </dgm:pt>
    <dgm:pt modelId="{8055BC9A-2A58-4502-9C6A-F87913826E39}" type="pres">
      <dgm:prSet presAssocID="{EF87ED89-3FA6-4B72-8AD7-8D555E18168E}" presName="background2" presStyleLbl="node2" presStyleIdx="0" presStyleCnt="1"/>
      <dgm:spPr/>
    </dgm:pt>
    <dgm:pt modelId="{0CC3C8AA-7E04-4071-9AC7-0DA85AD40025}" type="pres">
      <dgm:prSet presAssocID="{EF87ED89-3FA6-4B72-8AD7-8D555E18168E}" presName="text2" presStyleLbl="fgAcc2" presStyleIdx="0" presStyleCnt="1" custScaleX="311902">
        <dgm:presLayoutVars>
          <dgm:chPref val="3"/>
        </dgm:presLayoutVars>
      </dgm:prSet>
      <dgm:spPr/>
    </dgm:pt>
    <dgm:pt modelId="{EC9EE7D2-F24F-4E06-98D9-5AB65E43B1DA}" type="pres">
      <dgm:prSet presAssocID="{EF87ED89-3FA6-4B72-8AD7-8D555E18168E}" presName="hierChild3" presStyleCnt="0"/>
      <dgm:spPr/>
    </dgm:pt>
    <dgm:pt modelId="{109DBB42-9C11-4061-BE93-53CC02B7F96E}" type="pres">
      <dgm:prSet presAssocID="{21C843A8-0DCC-4EEC-B9C0-8A83036CD486}" presName="Name17" presStyleLbl="parChTrans1D3" presStyleIdx="0" presStyleCnt="1"/>
      <dgm:spPr/>
    </dgm:pt>
    <dgm:pt modelId="{34803A5E-422E-462C-AD17-73934D520C75}" type="pres">
      <dgm:prSet presAssocID="{1203A440-5B8F-43EA-AD48-A2DE743BB1A0}" presName="hierRoot3" presStyleCnt="0"/>
      <dgm:spPr/>
    </dgm:pt>
    <dgm:pt modelId="{92505EE1-76D1-4BF6-A833-266555763E74}" type="pres">
      <dgm:prSet presAssocID="{1203A440-5B8F-43EA-AD48-A2DE743BB1A0}" presName="composite3" presStyleCnt="0"/>
      <dgm:spPr/>
    </dgm:pt>
    <dgm:pt modelId="{12AC94A2-E9D0-4D24-9168-7BDC0B7726F3}" type="pres">
      <dgm:prSet presAssocID="{1203A440-5B8F-43EA-AD48-A2DE743BB1A0}" presName="background3" presStyleLbl="node3" presStyleIdx="0" presStyleCnt="1"/>
      <dgm:spPr/>
    </dgm:pt>
    <dgm:pt modelId="{71F5FBBC-EBDD-473E-AAA4-3C3A52A7D9D4}" type="pres">
      <dgm:prSet presAssocID="{1203A440-5B8F-43EA-AD48-A2DE743BB1A0}" presName="text3" presStyleLbl="fgAcc3" presStyleIdx="0" presStyleCnt="1" custScaleX="305984">
        <dgm:presLayoutVars>
          <dgm:chPref val="3"/>
        </dgm:presLayoutVars>
      </dgm:prSet>
      <dgm:spPr/>
    </dgm:pt>
    <dgm:pt modelId="{E3B4C1C6-49C3-4528-9BC7-3FAFA365C968}" type="pres">
      <dgm:prSet presAssocID="{1203A440-5B8F-43EA-AD48-A2DE743BB1A0}" presName="hierChild4" presStyleCnt="0"/>
      <dgm:spPr/>
    </dgm:pt>
    <dgm:pt modelId="{BF84720A-9916-4CAE-BBA1-9B26066CC01C}" type="pres">
      <dgm:prSet presAssocID="{3CA32B60-7645-44D7-8F9B-B2C1EFC2EFEA}" presName="Name23" presStyleLbl="parChTrans1D4" presStyleIdx="0" presStyleCnt="5"/>
      <dgm:spPr/>
    </dgm:pt>
    <dgm:pt modelId="{D6CC3DAF-7EB8-421D-AABA-4696071EDFFD}" type="pres">
      <dgm:prSet presAssocID="{BF554698-21B7-4223-9D1B-44860DC9C81F}" presName="hierRoot4" presStyleCnt="0"/>
      <dgm:spPr/>
    </dgm:pt>
    <dgm:pt modelId="{665836A2-AE7E-43C0-89FA-44B63C703362}" type="pres">
      <dgm:prSet presAssocID="{BF554698-21B7-4223-9D1B-44860DC9C81F}" presName="composite4" presStyleCnt="0"/>
      <dgm:spPr/>
    </dgm:pt>
    <dgm:pt modelId="{4A37B490-9861-4300-871C-A3E6F9D7A1D9}" type="pres">
      <dgm:prSet presAssocID="{BF554698-21B7-4223-9D1B-44860DC9C81F}" presName="background4" presStyleLbl="node4" presStyleIdx="0" presStyleCnt="5"/>
      <dgm:spPr/>
    </dgm:pt>
    <dgm:pt modelId="{2BF51980-128E-4EBC-BCAB-C6F523E56F92}" type="pres">
      <dgm:prSet presAssocID="{BF554698-21B7-4223-9D1B-44860DC9C81F}" presName="text4" presStyleLbl="fgAcc4" presStyleIdx="0" presStyleCnt="5" custScaleX="311757">
        <dgm:presLayoutVars>
          <dgm:chPref val="3"/>
        </dgm:presLayoutVars>
      </dgm:prSet>
      <dgm:spPr/>
    </dgm:pt>
    <dgm:pt modelId="{B7D55E10-49B4-440C-A8D0-388D1C94B836}" type="pres">
      <dgm:prSet presAssocID="{BF554698-21B7-4223-9D1B-44860DC9C81F}" presName="hierChild5" presStyleCnt="0"/>
      <dgm:spPr/>
    </dgm:pt>
    <dgm:pt modelId="{628ADF6B-FC81-40E2-861E-30E91B2CC90E}" type="pres">
      <dgm:prSet presAssocID="{F3D76475-D4A2-4463-BA72-BBBA09B26722}" presName="Name23" presStyleLbl="parChTrans1D4" presStyleIdx="1" presStyleCnt="5"/>
      <dgm:spPr/>
    </dgm:pt>
    <dgm:pt modelId="{8BD365F6-5417-423E-AA50-DB7A804FD90C}" type="pres">
      <dgm:prSet presAssocID="{DC451551-5C17-4211-BA46-9806D795EE8C}" presName="hierRoot4" presStyleCnt="0"/>
      <dgm:spPr/>
    </dgm:pt>
    <dgm:pt modelId="{D4BE8016-04F5-4FE3-979C-280557974FA4}" type="pres">
      <dgm:prSet presAssocID="{DC451551-5C17-4211-BA46-9806D795EE8C}" presName="composite4" presStyleCnt="0"/>
      <dgm:spPr/>
    </dgm:pt>
    <dgm:pt modelId="{E55607C4-604A-4CE9-9C85-7FC07B11A04A}" type="pres">
      <dgm:prSet presAssocID="{DC451551-5C17-4211-BA46-9806D795EE8C}" presName="background4" presStyleLbl="node4" presStyleIdx="1" presStyleCnt="5"/>
      <dgm:spPr/>
    </dgm:pt>
    <dgm:pt modelId="{026C4730-F4A6-4A87-A258-BE930ACF2CCC}" type="pres">
      <dgm:prSet presAssocID="{DC451551-5C17-4211-BA46-9806D795EE8C}" presName="text4" presStyleLbl="fgAcc4" presStyleIdx="1" presStyleCnt="5" custScaleX="311757">
        <dgm:presLayoutVars>
          <dgm:chPref val="3"/>
        </dgm:presLayoutVars>
      </dgm:prSet>
      <dgm:spPr/>
    </dgm:pt>
    <dgm:pt modelId="{F09CB312-76BC-4405-90F2-7C7F1CB000CF}" type="pres">
      <dgm:prSet presAssocID="{DC451551-5C17-4211-BA46-9806D795EE8C}" presName="hierChild5" presStyleCnt="0"/>
      <dgm:spPr/>
    </dgm:pt>
    <dgm:pt modelId="{38D11D96-9278-4CAE-82D1-DC11E688EE8B}" type="pres">
      <dgm:prSet presAssocID="{417C2666-FAAA-41C6-A5D1-FD3F48AB4F50}" presName="Name23" presStyleLbl="parChTrans1D4" presStyleIdx="2" presStyleCnt="5"/>
      <dgm:spPr/>
    </dgm:pt>
    <dgm:pt modelId="{F41A55B1-51F9-4047-AFCB-988AA812E85D}" type="pres">
      <dgm:prSet presAssocID="{6F82C034-4752-41E7-AA07-F1EBCC229B5A}" presName="hierRoot4" presStyleCnt="0"/>
      <dgm:spPr/>
    </dgm:pt>
    <dgm:pt modelId="{EBD72A6E-25B7-4707-8E3A-291313009699}" type="pres">
      <dgm:prSet presAssocID="{6F82C034-4752-41E7-AA07-F1EBCC229B5A}" presName="composite4" presStyleCnt="0"/>
      <dgm:spPr/>
    </dgm:pt>
    <dgm:pt modelId="{D23C28D9-388A-41E5-9ABC-0082DE83EB3F}" type="pres">
      <dgm:prSet presAssocID="{6F82C034-4752-41E7-AA07-F1EBCC229B5A}" presName="background4" presStyleLbl="node4" presStyleIdx="2" presStyleCnt="5"/>
      <dgm:spPr/>
    </dgm:pt>
    <dgm:pt modelId="{CA757D8D-DFEB-4FF0-AD32-6BE53BC6E84A}" type="pres">
      <dgm:prSet presAssocID="{6F82C034-4752-41E7-AA07-F1EBCC229B5A}" presName="text4" presStyleLbl="fgAcc4" presStyleIdx="2" presStyleCnt="5" custScaleX="311757">
        <dgm:presLayoutVars>
          <dgm:chPref val="3"/>
        </dgm:presLayoutVars>
      </dgm:prSet>
      <dgm:spPr/>
    </dgm:pt>
    <dgm:pt modelId="{2C5FBF6E-4DD6-456F-9B5A-C7647D11B6A9}" type="pres">
      <dgm:prSet presAssocID="{6F82C034-4752-41E7-AA07-F1EBCC229B5A}" presName="hierChild5" presStyleCnt="0"/>
      <dgm:spPr/>
    </dgm:pt>
    <dgm:pt modelId="{82A3339E-46FC-4D2D-97A8-1A9EBEB7837C}" type="pres">
      <dgm:prSet presAssocID="{60B38EDA-3738-4966-A8AC-B50A59AE2401}" presName="Name23" presStyleLbl="parChTrans1D4" presStyleIdx="3" presStyleCnt="5"/>
      <dgm:spPr/>
    </dgm:pt>
    <dgm:pt modelId="{DCACB047-2460-4BA7-808D-C9A710301A0E}" type="pres">
      <dgm:prSet presAssocID="{C5F12712-EFE8-4755-BF76-F2E413AFDDD6}" presName="hierRoot4" presStyleCnt="0"/>
      <dgm:spPr/>
    </dgm:pt>
    <dgm:pt modelId="{7CB487B9-F953-45B0-8E30-91E3B1E4BB9E}" type="pres">
      <dgm:prSet presAssocID="{C5F12712-EFE8-4755-BF76-F2E413AFDDD6}" presName="composite4" presStyleCnt="0"/>
      <dgm:spPr/>
    </dgm:pt>
    <dgm:pt modelId="{5FE08F17-4938-4E75-A177-BBDBD785E5C8}" type="pres">
      <dgm:prSet presAssocID="{C5F12712-EFE8-4755-BF76-F2E413AFDDD6}" presName="background4" presStyleLbl="node4" presStyleIdx="3" presStyleCnt="5"/>
      <dgm:spPr/>
    </dgm:pt>
    <dgm:pt modelId="{72173A87-E3F1-4332-AF32-6C7A66446E25}" type="pres">
      <dgm:prSet presAssocID="{C5F12712-EFE8-4755-BF76-F2E413AFDDD6}" presName="text4" presStyleLbl="fgAcc4" presStyleIdx="3" presStyleCnt="5" custScaleX="311757">
        <dgm:presLayoutVars>
          <dgm:chPref val="3"/>
        </dgm:presLayoutVars>
      </dgm:prSet>
      <dgm:spPr/>
    </dgm:pt>
    <dgm:pt modelId="{76804C98-60D8-437B-8741-2C6F6BE67033}" type="pres">
      <dgm:prSet presAssocID="{C5F12712-EFE8-4755-BF76-F2E413AFDDD6}" presName="hierChild5" presStyleCnt="0"/>
      <dgm:spPr/>
    </dgm:pt>
    <dgm:pt modelId="{849F0CB2-D008-48D2-A440-F5C27293C9ED}" type="pres">
      <dgm:prSet presAssocID="{FD833490-6CE1-4B92-A54E-B9226B9CF8AB}" presName="Name23" presStyleLbl="parChTrans1D4" presStyleIdx="4" presStyleCnt="5"/>
      <dgm:spPr/>
    </dgm:pt>
    <dgm:pt modelId="{CE60F10D-DF3A-4285-A8B4-E3CB3F39E12B}" type="pres">
      <dgm:prSet presAssocID="{254B8DA2-941B-486D-BDC5-9E622EBE855D}" presName="hierRoot4" presStyleCnt="0"/>
      <dgm:spPr/>
    </dgm:pt>
    <dgm:pt modelId="{037FBB15-9AE1-4EE0-B1F4-1C79AD26AFAC}" type="pres">
      <dgm:prSet presAssocID="{254B8DA2-941B-486D-BDC5-9E622EBE855D}" presName="composite4" presStyleCnt="0"/>
      <dgm:spPr/>
    </dgm:pt>
    <dgm:pt modelId="{2439F2F5-5D92-4367-BB2B-086FB4F86912}" type="pres">
      <dgm:prSet presAssocID="{254B8DA2-941B-486D-BDC5-9E622EBE855D}" presName="background4" presStyleLbl="node4" presStyleIdx="4" presStyleCnt="5"/>
      <dgm:spPr/>
    </dgm:pt>
    <dgm:pt modelId="{D58AB22E-1326-4012-92A1-D4B791D2A99E}" type="pres">
      <dgm:prSet presAssocID="{254B8DA2-941B-486D-BDC5-9E622EBE855D}" presName="text4" presStyleLbl="fgAcc4" presStyleIdx="4" presStyleCnt="5" custScaleX="311757">
        <dgm:presLayoutVars>
          <dgm:chPref val="3"/>
        </dgm:presLayoutVars>
      </dgm:prSet>
      <dgm:spPr/>
    </dgm:pt>
    <dgm:pt modelId="{7ACE915A-E99B-45FB-9C4E-D59E66F9A6CD}" type="pres">
      <dgm:prSet presAssocID="{254B8DA2-941B-486D-BDC5-9E622EBE855D}" presName="hierChild5" presStyleCnt="0"/>
      <dgm:spPr/>
    </dgm:pt>
  </dgm:ptLst>
  <dgm:cxnLst>
    <dgm:cxn modelId="{75A28D11-8ACC-40A9-A902-DD18C41B5D0E}" type="presOf" srcId="{254B8DA2-941B-486D-BDC5-9E622EBE855D}" destId="{D58AB22E-1326-4012-92A1-D4B791D2A99E}" srcOrd="0" destOrd="0" presId="urn:microsoft.com/office/officeart/2005/8/layout/hierarchy1"/>
    <dgm:cxn modelId="{4EF27020-25A8-4E43-898E-46F0F8F753E2}" type="presOf" srcId="{F3D76475-D4A2-4463-BA72-BBBA09B26722}" destId="{628ADF6B-FC81-40E2-861E-30E91B2CC90E}" srcOrd="0" destOrd="0" presId="urn:microsoft.com/office/officeart/2005/8/layout/hierarchy1"/>
    <dgm:cxn modelId="{CF634D3B-C698-4331-9DDB-7B45F1113823}" srcId="{6F82C034-4752-41E7-AA07-F1EBCC229B5A}" destId="{C5F12712-EFE8-4755-BF76-F2E413AFDDD6}" srcOrd="0" destOrd="0" parTransId="{60B38EDA-3738-4966-A8AC-B50A59AE2401}" sibTransId="{F4D9AD48-0B3A-433D-A8F9-DD28936D1981}"/>
    <dgm:cxn modelId="{6233483E-9F97-4FD6-BF33-3FBFF71EE1EA}" type="presOf" srcId="{C5F12712-EFE8-4755-BF76-F2E413AFDDD6}" destId="{72173A87-E3F1-4332-AF32-6C7A66446E25}" srcOrd="0" destOrd="0" presId="urn:microsoft.com/office/officeart/2005/8/layout/hierarchy1"/>
    <dgm:cxn modelId="{79DE2261-7F37-4F52-A2FD-C0ECE2F7E61E}" type="presOf" srcId="{A2B1CFB5-BD0B-4E58-8B73-D08DAA5C0262}" destId="{96A79279-FCCB-40B2-91CE-7F4A663D9B5F}" srcOrd="0" destOrd="0" presId="urn:microsoft.com/office/officeart/2005/8/layout/hierarchy1"/>
    <dgm:cxn modelId="{0AFF1249-2A6B-4A4C-AF95-21DA1322952A}" srcId="{A2B1CFB5-BD0B-4E58-8B73-D08DAA5C0262}" destId="{EF87ED89-3FA6-4B72-8AD7-8D555E18168E}" srcOrd="0" destOrd="0" parTransId="{E8B76BAD-3615-4B5C-A427-C830FB43450B}" sibTransId="{09092A13-DBB0-44B3-8CBD-335F6308EE80}"/>
    <dgm:cxn modelId="{74CF534E-753A-4D52-AE97-F9039CDA4BFA}" type="presOf" srcId="{EF87ED89-3FA6-4B72-8AD7-8D555E18168E}" destId="{0CC3C8AA-7E04-4071-9AC7-0DA85AD40025}" srcOrd="0" destOrd="0" presId="urn:microsoft.com/office/officeart/2005/8/layout/hierarchy1"/>
    <dgm:cxn modelId="{66B4834E-C01C-44CA-9899-88BC2A485E30}" type="presOf" srcId="{3CA32B60-7645-44D7-8F9B-B2C1EFC2EFEA}" destId="{BF84720A-9916-4CAE-BBA1-9B26066CC01C}" srcOrd="0" destOrd="0" presId="urn:microsoft.com/office/officeart/2005/8/layout/hierarchy1"/>
    <dgm:cxn modelId="{0766C358-5855-4B0F-AA29-36ADF2D66A78}" srcId="{48AE7956-C3B7-4934-91F4-0305AFCCF671}" destId="{A2B1CFB5-BD0B-4E58-8B73-D08DAA5C0262}" srcOrd="0" destOrd="0" parTransId="{B1360E11-EF63-40BE-9A7F-D0B4BFEF1DDD}" sibTransId="{BC909DA7-D6C1-4722-9AEC-DAA475D85793}"/>
    <dgm:cxn modelId="{23F5047C-7B6C-486B-8860-CC86EBF946DC}" type="presOf" srcId="{DC451551-5C17-4211-BA46-9806D795EE8C}" destId="{026C4730-F4A6-4A87-A258-BE930ACF2CCC}" srcOrd="0" destOrd="0" presId="urn:microsoft.com/office/officeart/2005/8/layout/hierarchy1"/>
    <dgm:cxn modelId="{A5AA7A7E-23DE-4668-9042-EAB25F6DF226}" srcId="{DC451551-5C17-4211-BA46-9806D795EE8C}" destId="{6F82C034-4752-41E7-AA07-F1EBCC229B5A}" srcOrd="0" destOrd="0" parTransId="{417C2666-FAAA-41C6-A5D1-FD3F48AB4F50}" sibTransId="{CCC11FFD-08AC-4E92-8519-556BD5DA879B}"/>
    <dgm:cxn modelId="{77D45682-896B-4459-9225-4E96D034ADB4}" type="presOf" srcId="{60B38EDA-3738-4966-A8AC-B50A59AE2401}" destId="{82A3339E-46FC-4D2D-97A8-1A9EBEB7837C}" srcOrd="0" destOrd="0" presId="urn:microsoft.com/office/officeart/2005/8/layout/hierarchy1"/>
    <dgm:cxn modelId="{FF965A85-AB96-48DA-87CC-23849C7C3DC7}" type="presOf" srcId="{21C843A8-0DCC-4EEC-B9C0-8A83036CD486}" destId="{109DBB42-9C11-4061-BE93-53CC02B7F96E}" srcOrd="0" destOrd="0" presId="urn:microsoft.com/office/officeart/2005/8/layout/hierarchy1"/>
    <dgm:cxn modelId="{0419DF86-F328-45DF-86FD-BDD34B5EDB8C}" srcId="{C5F12712-EFE8-4755-BF76-F2E413AFDDD6}" destId="{254B8DA2-941B-486D-BDC5-9E622EBE855D}" srcOrd="0" destOrd="0" parTransId="{FD833490-6CE1-4B92-A54E-B9226B9CF8AB}" sibTransId="{F78826A7-EEFB-48FC-A2F9-E3E705C8A1B6}"/>
    <dgm:cxn modelId="{7FD7B48F-DAF4-467A-AC62-8BC1FD363BCF}" type="presOf" srcId="{48AE7956-C3B7-4934-91F4-0305AFCCF671}" destId="{30AA1855-92AB-435C-9A2E-ED8E003A34C3}" srcOrd="0" destOrd="0" presId="urn:microsoft.com/office/officeart/2005/8/layout/hierarchy1"/>
    <dgm:cxn modelId="{4365E294-03AF-4937-9A87-B6A22E776E6D}" srcId="{BF554698-21B7-4223-9D1B-44860DC9C81F}" destId="{DC451551-5C17-4211-BA46-9806D795EE8C}" srcOrd="0" destOrd="0" parTransId="{F3D76475-D4A2-4463-BA72-BBBA09B26722}" sibTransId="{E3FFE16E-2B94-469C-9476-3D4042C64D16}"/>
    <dgm:cxn modelId="{E16C40AA-1FC8-4219-A537-95F701B568E0}" type="presOf" srcId="{E8B76BAD-3615-4B5C-A427-C830FB43450B}" destId="{C913193E-655B-40E2-B918-772BD77CADA6}" srcOrd="0" destOrd="0" presId="urn:microsoft.com/office/officeart/2005/8/layout/hierarchy1"/>
    <dgm:cxn modelId="{A4F595C1-C333-40BE-BBF6-163BB022D8A7}" type="presOf" srcId="{417C2666-FAAA-41C6-A5D1-FD3F48AB4F50}" destId="{38D11D96-9278-4CAE-82D1-DC11E688EE8B}" srcOrd="0" destOrd="0" presId="urn:microsoft.com/office/officeart/2005/8/layout/hierarchy1"/>
    <dgm:cxn modelId="{EA356ECE-F30F-4511-B4EA-0D2BD30B9B06}" type="presOf" srcId="{1203A440-5B8F-43EA-AD48-A2DE743BB1A0}" destId="{71F5FBBC-EBDD-473E-AAA4-3C3A52A7D9D4}" srcOrd="0" destOrd="0" presId="urn:microsoft.com/office/officeart/2005/8/layout/hierarchy1"/>
    <dgm:cxn modelId="{1A13A3D9-0F96-4C3B-870F-A2F1A5C911D7}" type="presOf" srcId="{6F82C034-4752-41E7-AA07-F1EBCC229B5A}" destId="{CA757D8D-DFEB-4FF0-AD32-6BE53BC6E84A}" srcOrd="0" destOrd="0" presId="urn:microsoft.com/office/officeart/2005/8/layout/hierarchy1"/>
    <dgm:cxn modelId="{2FCEF8DB-EACB-419B-AD16-116E774C1B2B}" srcId="{EF87ED89-3FA6-4B72-8AD7-8D555E18168E}" destId="{1203A440-5B8F-43EA-AD48-A2DE743BB1A0}" srcOrd="0" destOrd="0" parTransId="{21C843A8-0DCC-4EEC-B9C0-8A83036CD486}" sibTransId="{1D0AE47A-6B29-4754-88C8-C68D4C850C31}"/>
    <dgm:cxn modelId="{81FD66EC-9E69-438A-A502-2FBA99746D9F}" type="presOf" srcId="{FD833490-6CE1-4B92-A54E-B9226B9CF8AB}" destId="{849F0CB2-D008-48D2-A440-F5C27293C9ED}" srcOrd="0" destOrd="0" presId="urn:microsoft.com/office/officeart/2005/8/layout/hierarchy1"/>
    <dgm:cxn modelId="{037EFDF8-A0F4-4431-A36D-DB0BA9E769D1}" srcId="{1203A440-5B8F-43EA-AD48-A2DE743BB1A0}" destId="{BF554698-21B7-4223-9D1B-44860DC9C81F}" srcOrd="0" destOrd="0" parTransId="{3CA32B60-7645-44D7-8F9B-B2C1EFC2EFEA}" sibTransId="{907DD99C-38C6-4F2E-9D65-618CAAF7ADD4}"/>
    <dgm:cxn modelId="{7FB732FF-DC56-4FA3-B68C-B0EF70051086}" type="presOf" srcId="{BF554698-21B7-4223-9D1B-44860DC9C81F}" destId="{2BF51980-128E-4EBC-BCAB-C6F523E56F92}" srcOrd="0" destOrd="0" presId="urn:microsoft.com/office/officeart/2005/8/layout/hierarchy1"/>
    <dgm:cxn modelId="{EA4113C7-618C-4C21-9649-364B82563694}" type="presParOf" srcId="{30AA1855-92AB-435C-9A2E-ED8E003A34C3}" destId="{27A1EFC5-7759-43A4-B1AB-31D457FB5C7E}" srcOrd="0" destOrd="0" presId="urn:microsoft.com/office/officeart/2005/8/layout/hierarchy1"/>
    <dgm:cxn modelId="{3993B9A9-0131-4B5A-AB51-4EFCBD5FD2D1}" type="presParOf" srcId="{27A1EFC5-7759-43A4-B1AB-31D457FB5C7E}" destId="{AE6ADC3D-3535-4643-9F94-AFB21851E80A}" srcOrd="0" destOrd="0" presId="urn:microsoft.com/office/officeart/2005/8/layout/hierarchy1"/>
    <dgm:cxn modelId="{F3F5949E-4DA7-472E-A1B6-BD360E07046F}" type="presParOf" srcId="{AE6ADC3D-3535-4643-9F94-AFB21851E80A}" destId="{18352195-46C6-4E9B-971D-9485FBB96E44}" srcOrd="0" destOrd="0" presId="urn:microsoft.com/office/officeart/2005/8/layout/hierarchy1"/>
    <dgm:cxn modelId="{3223AA94-39F7-462D-9228-89959D04D873}" type="presParOf" srcId="{AE6ADC3D-3535-4643-9F94-AFB21851E80A}" destId="{96A79279-FCCB-40B2-91CE-7F4A663D9B5F}" srcOrd="1" destOrd="0" presId="urn:microsoft.com/office/officeart/2005/8/layout/hierarchy1"/>
    <dgm:cxn modelId="{4D58241F-42C1-413F-94E3-E36ABE0FDA55}" type="presParOf" srcId="{27A1EFC5-7759-43A4-B1AB-31D457FB5C7E}" destId="{F9B795BF-CB37-493C-ABBE-ABCD2E1E5C4D}" srcOrd="1" destOrd="0" presId="urn:microsoft.com/office/officeart/2005/8/layout/hierarchy1"/>
    <dgm:cxn modelId="{5EDF1FEB-C38D-4A60-A938-704CA58A860F}" type="presParOf" srcId="{F9B795BF-CB37-493C-ABBE-ABCD2E1E5C4D}" destId="{C913193E-655B-40E2-B918-772BD77CADA6}" srcOrd="0" destOrd="0" presId="urn:microsoft.com/office/officeart/2005/8/layout/hierarchy1"/>
    <dgm:cxn modelId="{AECC0193-E929-458F-AB16-B3C9FB38EFCE}" type="presParOf" srcId="{F9B795BF-CB37-493C-ABBE-ABCD2E1E5C4D}" destId="{6527DCD4-E284-480C-A0E1-541CC642C2C2}" srcOrd="1" destOrd="0" presId="urn:microsoft.com/office/officeart/2005/8/layout/hierarchy1"/>
    <dgm:cxn modelId="{55563C18-1173-4330-8A42-47DD15DC89FF}" type="presParOf" srcId="{6527DCD4-E284-480C-A0E1-541CC642C2C2}" destId="{0D4468E1-497E-4F5F-A276-43B1C337468B}" srcOrd="0" destOrd="0" presId="urn:microsoft.com/office/officeart/2005/8/layout/hierarchy1"/>
    <dgm:cxn modelId="{632227FC-3DB2-46C6-A2C5-E1F757F50213}" type="presParOf" srcId="{0D4468E1-497E-4F5F-A276-43B1C337468B}" destId="{8055BC9A-2A58-4502-9C6A-F87913826E39}" srcOrd="0" destOrd="0" presId="urn:microsoft.com/office/officeart/2005/8/layout/hierarchy1"/>
    <dgm:cxn modelId="{60F68526-0F24-469F-B896-09924885FBAE}" type="presParOf" srcId="{0D4468E1-497E-4F5F-A276-43B1C337468B}" destId="{0CC3C8AA-7E04-4071-9AC7-0DA85AD40025}" srcOrd="1" destOrd="0" presId="urn:microsoft.com/office/officeart/2005/8/layout/hierarchy1"/>
    <dgm:cxn modelId="{942AEB72-D602-4C30-AB5B-A8C46F88DD0A}" type="presParOf" srcId="{6527DCD4-E284-480C-A0E1-541CC642C2C2}" destId="{EC9EE7D2-F24F-4E06-98D9-5AB65E43B1DA}" srcOrd="1" destOrd="0" presId="urn:microsoft.com/office/officeart/2005/8/layout/hierarchy1"/>
    <dgm:cxn modelId="{D51D0C2F-A0AA-4630-8E12-74E6631815C0}" type="presParOf" srcId="{EC9EE7D2-F24F-4E06-98D9-5AB65E43B1DA}" destId="{109DBB42-9C11-4061-BE93-53CC02B7F96E}" srcOrd="0" destOrd="0" presId="urn:microsoft.com/office/officeart/2005/8/layout/hierarchy1"/>
    <dgm:cxn modelId="{AD4F452E-D600-41A7-A282-ECB2AFBEAE78}" type="presParOf" srcId="{EC9EE7D2-F24F-4E06-98D9-5AB65E43B1DA}" destId="{34803A5E-422E-462C-AD17-73934D520C75}" srcOrd="1" destOrd="0" presId="urn:microsoft.com/office/officeart/2005/8/layout/hierarchy1"/>
    <dgm:cxn modelId="{9DAE5FBC-DE6A-4978-AFCC-566002996C05}" type="presParOf" srcId="{34803A5E-422E-462C-AD17-73934D520C75}" destId="{92505EE1-76D1-4BF6-A833-266555763E74}" srcOrd="0" destOrd="0" presId="urn:microsoft.com/office/officeart/2005/8/layout/hierarchy1"/>
    <dgm:cxn modelId="{F2503A62-FEB3-4C01-9A36-52144B3B31F9}" type="presParOf" srcId="{92505EE1-76D1-4BF6-A833-266555763E74}" destId="{12AC94A2-E9D0-4D24-9168-7BDC0B7726F3}" srcOrd="0" destOrd="0" presId="urn:microsoft.com/office/officeart/2005/8/layout/hierarchy1"/>
    <dgm:cxn modelId="{E228CFCE-514F-491B-A1D0-A1BB59E0B63C}" type="presParOf" srcId="{92505EE1-76D1-4BF6-A833-266555763E74}" destId="{71F5FBBC-EBDD-473E-AAA4-3C3A52A7D9D4}" srcOrd="1" destOrd="0" presId="urn:microsoft.com/office/officeart/2005/8/layout/hierarchy1"/>
    <dgm:cxn modelId="{775F1040-0560-4D35-8683-5E31F81796FE}" type="presParOf" srcId="{34803A5E-422E-462C-AD17-73934D520C75}" destId="{E3B4C1C6-49C3-4528-9BC7-3FAFA365C968}" srcOrd="1" destOrd="0" presId="urn:microsoft.com/office/officeart/2005/8/layout/hierarchy1"/>
    <dgm:cxn modelId="{08AC83AD-5F39-4E4A-8AD7-4E3712D101DA}" type="presParOf" srcId="{E3B4C1C6-49C3-4528-9BC7-3FAFA365C968}" destId="{BF84720A-9916-4CAE-BBA1-9B26066CC01C}" srcOrd="0" destOrd="0" presId="urn:microsoft.com/office/officeart/2005/8/layout/hierarchy1"/>
    <dgm:cxn modelId="{48AC0086-8600-42EE-96C5-81145377D100}" type="presParOf" srcId="{E3B4C1C6-49C3-4528-9BC7-3FAFA365C968}" destId="{D6CC3DAF-7EB8-421D-AABA-4696071EDFFD}" srcOrd="1" destOrd="0" presId="urn:microsoft.com/office/officeart/2005/8/layout/hierarchy1"/>
    <dgm:cxn modelId="{3083F569-FE6B-4FCC-9EEA-C46590330D0C}" type="presParOf" srcId="{D6CC3DAF-7EB8-421D-AABA-4696071EDFFD}" destId="{665836A2-AE7E-43C0-89FA-44B63C703362}" srcOrd="0" destOrd="0" presId="urn:microsoft.com/office/officeart/2005/8/layout/hierarchy1"/>
    <dgm:cxn modelId="{51631485-8215-4250-9389-982F3281BEE8}" type="presParOf" srcId="{665836A2-AE7E-43C0-89FA-44B63C703362}" destId="{4A37B490-9861-4300-871C-A3E6F9D7A1D9}" srcOrd="0" destOrd="0" presId="urn:microsoft.com/office/officeart/2005/8/layout/hierarchy1"/>
    <dgm:cxn modelId="{299C12EC-7E7B-4EA5-BC10-1257B7EB7662}" type="presParOf" srcId="{665836A2-AE7E-43C0-89FA-44B63C703362}" destId="{2BF51980-128E-4EBC-BCAB-C6F523E56F92}" srcOrd="1" destOrd="0" presId="urn:microsoft.com/office/officeart/2005/8/layout/hierarchy1"/>
    <dgm:cxn modelId="{8244CEF6-2A06-4532-B9B7-DFC98573EE72}" type="presParOf" srcId="{D6CC3DAF-7EB8-421D-AABA-4696071EDFFD}" destId="{B7D55E10-49B4-440C-A8D0-388D1C94B836}" srcOrd="1" destOrd="0" presId="urn:microsoft.com/office/officeart/2005/8/layout/hierarchy1"/>
    <dgm:cxn modelId="{FA37A53F-78B9-49BE-AB6D-620AF4784976}" type="presParOf" srcId="{B7D55E10-49B4-440C-A8D0-388D1C94B836}" destId="{628ADF6B-FC81-40E2-861E-30E91B2CC90E}" srcOrd="0" destOrd="0" presId="urn:microsoft.com/office/officeart/2005/8/layout/hierarchy1"/>
    <dgm:cxn modelId="{FC8AECAA-F2E8-47BA-9709-DF5F0B64F192}" type="presParOf" srcId="{B7D55E10-49B4-440C-A8D0-388D1C94B836}" destId="{8BD365F6-5417-423E-AA50-DB7A804FD90C}" srcOrd="1" destOrd="0" presId="urn:microsoft.com/office/officeart/2005/8/layout/hierarchy1"/>
    <dgm:cxn modelId="{E6AAC2EB-EDB3-4A59-B27D-942F3EAAC75C}" type="presParOf" srcId="{8BD365F6-5417-423E-AA50-DB7A804FD90C}" destId="{D4BE8016-04F5-4FE3-979C-280557974FA4}" srcOrd="0" destOrd="0" presId="urn:microsoft.com/office/officeart/2005/8/layout/hierarchy1"/>
    <dgm:cxn modelId="{F51A7AD2-0F78-49F5-AFDC-B159348E17B5}" type="presParOf" srcId="{D4BE8016-04F5-4FE3-979C-280557974FA4}" destId="{E55607C4-604A-4CE9-9C85-7FC07B11A04A}" srcOrd="0" destOrd="0" presId="urn:microsoft.com/office/officeart/2005/8/layout/hierarchy1"/>
    <dgm:cxn modelId="{B4904EC4-FEEC-4266-82FF-AA28A2EB24F4}" type="presParOf" srcId="{D4BE8016-04F5-4FE3-979C-280557974FA4}" destId="{026C4730-F4A6-4A87-A258-BE930ACF2CCC}" srcOrd="1" destOrd="0" presId="urn:microsoft.com/office/officeart/2005/8/layout/hierarchy1"/>
    <dgm:cxn modelId="{CD49CC99-8596-4018-B650-F6A82DC61578}" type="presParOf" srcId="{8BD365F6-5417-423E-AA50-DB7A804FD90C}" destId="{F09CB312-76BC-4405-90F2-7C7F1CB000CF}" srcOrd="1" destOrd="0" presId="urn:microsoft.com/office/officeart/2005/8/layout/hierarchy1"/>
    <dgm:cxn modelId="{78F65761-FEB8-464C-8217-F140A423DD8E}" type="presParOf" srcId="{F09CB312-76BC-4405-90F2-7C7F1CB000CF}" destId="{38D11D96-9278-4CAE-82D1-DC11E688EE8B}" srcOrd="0" destOrd="0" presId="urn:microsoft.com/office/officeart/2005/8/layout/hierarchy1"/>
    <dgm:cxn modelId="{4126EEB3-AF9B-4570-AC7B-621C35021AE9}" type="presParOf" srcId="{F09CB312-76BC-4405-90F2-7C7F1CB000CF}" destId="{F41A55B1-51F9-4047-AFCB-988AA812E85D}" srcOrd="1" destOrd="0" presId="urn:microsoft.com/office/officeart/2005/8/layout/hierarchy1"/>
    <dgm:cxn modelId="{82A1B87A-84A0-423C-B528-A97136F4E346}" type="presParOf" srcId="{F41A55B1-51F9-4047-AFCB-988AA812E85D}" destId="{EBD72A6E-25B7-4707-8E3A-291313009699}" srcOrd="0" destOrd="0" presId="urn:microsoft.com/office/officeart/2005/8/layout/hierarchy1"/>
    <dgm:cxn modelId="{A8C58C9E-0FCC-447C-9974-CB81E1A81152}" type="presParOf" srcId="{EBD72A6E-25B7-4707-8E3A-291313009699}" destId="{D23C28D9-388A-41E5-9ABC-0082DE83EB3F}" srcOrd="0" destOrd="0" presId="urn:microsoft.com/office/officeart/2005/8/layout/hierarchy1"/>
    <dgm:cxn modelId="{EFC6DA27-2D7F-4C60-9B6B-55E96608577D}" type="presParOf" srcId="{EBD72A6E-25B7-4707-8E3A-291313009699}" destId="{CA757D8D-DFEB-4FF0-AD32-6BE53BC6E84A}" srcOrd="1" destOrd="0" presId="urn:microsoft.com/office/officeart/2005/8/layout/hierarchy1"/>
    <dgm:cxn modelId="{AD5D7A31-1F9D-49CD-8891-307969499129}" type="presParOf" srcId="{F41A55B1-51F9-4047-AFCB-988AA812E85D}" destId="{2C5FBF6E-4DD6-456F-9B5A-C7647D11B6A9}" srcOrd="1" destOrd="0" presId="urn:microsoft.com/office/officeart/2005/8/layout/hierarchy1"/>
    <dgm:cxn modelId="{DA0553F3-967E-4718-A5CF-381AE649A806}" type="presParOf" srcId="{2C5FBF6E-4DD6-456F-9B5A-C7647D11B6A9}" destId="{82A3339E-46FC-4D2D-97A8-1A9EBEB7837C}" srcOrd="0" destOrd="0" presId="urn:microsoft.com/office/officeart/2005/8/layout/hierarchy1"/>
    <dgm:cxn modelId="{821A9AB7-BA0D-4761-B1E5-2DECD1A8214B}" type="presParOf" srcId="{2C5FBF6E-4DD6-456F-9B5A-C7647D11B6A9}" destId="{DCACB047-2460-4BA7-808D-C9A710301A0E}" srcOrd="1" destOrd="0" presId="urn:microsoft.com/office/officeart/2005/8/layout/hierarchy1"/>
    <dgm:cxn modelId="{4FD73059-6EC4-4D04-B7D8-DD1AE70BBCFB}" type="presParOf" srcId="{DCACB047-2460-4BA7-808D-C9A710301A0E}" destId="{7CB487B9-F953-45B0-8E30-91E3B1E4BB9E}" srcOrd="0" destOrd="0" presId="urn:microsoft.com/office/officeart/2005/8/layout/hierarchy1"/>
    <dgm:cxn modelId="{17222968-A97B-4145-BD82-A87F0F8B598D}" type="presParOf" srcId="{7CB487B9-F953-45B0-8E30-91E3B1E4BB9E}" destId="{5FE08F17-4938-4E75-A177-BBDBD785E5C8}" srcOrd="0" destOrd="0" presId="urn:microsoft.com/office/officeart/2005/8/layout/hierarchy1"/>
    <dgm:cxn modelId="{FD05F664-0E78-417F-BF18-065514869262}" type="presParOf" srcId="{7CB487B9-F953-45B0-8E30-91E3B1E4BB9E}" destId="{72173A87-E3F1-4332-AF32-6C7A66446E25}" srcOrd="1" destOrd="0" presId="urn:microsoft.com/office/officeart/2005/8/layout/hierarchy1"/>
    <dgm:cxn modelId="{DC952256-333A-4281-92FF-2CA3EAF71369}" type="presParOf" srcId="{DCACB047-2460-4BA7-808D-C9A710301A0E}" destId="{76804C98-60D8-437B-8741-2C6F6BE67033}" srcOrd="1" destOrd="0" presId="urn:microsoft.com/office/officeart/2005/8/layout/hierarchy1"/>
    <dgm:cxn modelId="{0A069DFE-1A0E-48FC-A76B-C95B7C013D23}" type="presParOf" srcId="{76804C98-60D8-437B-8741-2C6F6BE67033}" destId="{849F0CB2-D008-48D2-A440-F5C27293C9ED}" srcOrd="0" destOrd="0" presId="urn:microsoft.com/office/officeart/2005/8/layout/hierarchy1"/>
    <dgm:cxn modelId="{6058E8DD-AB13-46AB-97C5-C249AF512770}" type="presParOf" srcId="{76804C98-60D8-437B-8741-2C6F6BE67033}" destId="{CE60F10D-DF3A-4285-A8B4-E3CB3F39E12B}" srcOrd="1" destOrd="0" presId="urn:microsoft.com/office/officeart/2005/8/layout/hierarchy1"/>
    <dgm:cxn modelId="{96FBD24E-078C-4046-ABEA-ACF6AF669F43}" type="presParOf" srcId="{CE60F10D-DF3A-4285-A8B4-E3CB3F39E12B}" destId="{037FBB15-9AE1-4EE0-B1F4-1C79AD26AFAC}" srcOrd="0" destOrd="0" presId="urn:microsoft.com/office/officeart/2005/8/layout/hierarchy1"/>
    <dgm:cxn modelId="{E75BA514-CB19-4881-9B3D-4CA0291B1A68}" type="presParOf" srcId="{037FBB15-9AE1-4EE0-B1F4-1C79AD26AFAC}" destId="{2439F2F5-5D92-4367-BB2B-086FB4F86912}" srcOrd="0" destOrd="0" presId="urn:microsoft.com/office/officeart/2005/8/layout/hierarchy1"/>
    <dgm:cxn modelId="{96202AE0-3F4C-433F-A5E4-D83CD4B4AA28}" type="presParOf" srcId="{037FBB15-9AE1-4EE0-B1F4-1C79AD26AFAC}" destId="{D58AB22E-1326-4012-92A1-D4B791D2A99E}" srcOrd="1" destOrd="0" presId="urn:microsoft.com/office/officeart/2005/8/layout/hierarchy1"/>
    <dgm:cxn modelId="{86116569-E95E-4D7D-AC34-3BB5CC150AC9}" type="presParOf" srcId="{CE60F10D-DF3A-4285-A8B4-E3CB3F39E12B}" destId="{7ACE915A-E99B-45FB-9C4E-D59E66F9A6C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AE7956-C3B7-4934-91F4-0305AFCCF67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2B1CFB5-BD0B-4E58-8B73-D08DAA5C0262}">
      <dgm:prSet phldrT="[Texto]" custT="1"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es-CO" sz="1200" b="1" dirty="0"/>
            <a:t> DIRECCIÓN ADMINISTRATIVA Y COMERCIAL</a:t>
          </a:r>
        </a:p>
      </dgm:t>
    </dgm:pt>
    <dgm:pt modelId="{B1360E11-EF63-40BE-9A7F-D0B4BFEF1DDD}" type="parTrans" cxnId="{0766C358-5855-4B0F-AA29-36ADF2D66A78}">
      <dgm:prSet/>
      <dgm:spPr/>
      <dgm:t>
        <a:bodyPr/>
        <a:lstStyle/>
        <a:p>
          <a:endParaRPr lang="es-CO" sz="1200"/>
        </a:p>
      </dgm:t>
    </dgm:pt>
    <dgm:pt modelId="{BC909DA7-D6C1-4722-9AEC-DAA475D85793}" type="sibTrans" cxnId="{0766C358-5855-4B0F-AA29-36ADF2D66A78}">
      <dgm:prSet/>
      <dgm:spPr/>
      <dgm:t>
        <a:bodyPr/>
        <a:lstStyle/>
        <a:p>
          <a:endParaRPr lang="es-CO" sz="1200"/>
        </a:p>
      </dgm:t>
    </dgm:pt>
    <dgm:pt modelId="{EF87ED89-3FA6-4B72-8AD7-8D555E18168E}">
      <dgm:prSet phldrT="[Texto]" custT="1"/>
      <dgm:spPr/>
      <dgm:t>
        <a:bodyPr/>
        <a:lstStyle/>
        <a:p>
          <a:pPr algn="ctr"/>
          <a:r>
            <a:rPr lang="es-CO" sz="1200" dirty="0"/>
            <a:t>OPERARIO AFORADOR</a:t>
          </a:r>
        </a:p>
      </dgm:t>
    </dgm:pt>
    <dgm:pt modelId="{E8B76BAD-3615-4B5C-A427-C830FB43450B}" type="parTrans" cxnId="{0AFF1249-2A6B-4A4C-AF95-21DA1322952A}">
      <dgm:prSet/>
      <dgm:spPr/>
      <dgm:t>
        <a:bodyPr/>
        <a:lstStyle/>
        <a:p>
          <a:endParaRPr lang="es-CO" sz="1200"/>
        </a:p>
      </dgm:t>
    </dgm:pt>
    <dgm:pt modelId="{09092A13-DBB0-44B3-8CBD-335F6308EE80}" type="sibTrans" cxnId="{0AFF1249-2A6B-4A4C-AF95-21DA1322952A}">
      <dgm:prSet/>
      <dgm:spPr/>
      <dgm:t>
        <a:bodyPr/>
        <a:lstStyle/>
        <a:p>
          <a:endParaRPr lang="es-CO" sz="1200"/>
        </a:p>
      </dgm:t>
    </dgm:pt>
    <dgm:pt modelId="{1203A440-5B8F-43EA-AD48-A2DE743BB1A0}">
      <dgm:prSet custT="1"/>
      <dgm:spPr/>
      <dgm:t>
        <a:bodyPr/>
        <a:lstStyle/>
        <a:p>
          <a:pPr algn="ctr">
            <a:buFont typeface="+mj-lt"/>
            <a:buAutoNum type="arabicPeriod"/>
          </a:pPr>
          <a:r>
            <a:rPr lang="es-CO" sz="1200" dirty="0"/>
            <a:t>1. DIEGO ALEXANDER CASALLAS ALARCON </a:t>
          </a:r>
        </a:p>
        <a:p>
          <a:pPr algn="ctr">
            <a:buFont typeface="+mj-lt"/>
            <a:buAutoNum type="arabicPeriod"/>
          </a:pPr>
          <a:r>
            <a:rPr lang="es-CO" sz="1200" dirty="0"/>
            <a:t>2. JOSE VICENTE LEON CUERVO 							</a:t>
          </a:r>
        </a:p>
      </dgm:t>
    </dgm:pt>
    <dgm:pt modelId="{21C843A8-0DCC-4EEC-B9C0-8A83036CD486}" type="parTrans" cxnId="{2FCEF8DB-EACB-419B-AD16-116E774C1B2B}">
      <dgm:prSet/>
      <dgm:spPr/>
      <dgm:t>
        <a:bodyPr/>
        <a:lstStyle/>
        <a:p>
          <a:endParaRPr lang="es-CO" sz="1200"/>
        </a:p>
      </dgm:t>
    </dgm:pt>
    <dgm:pt modelId="{1D0AE47A-6B29-4754-88C8-C68D4C850C31}" type="sibTrans" cxnId="{2FCEF8DB-EACB-419B-AD16-116E774C1B2B}">
      <dgm:prSet/>
      <dgm:spPr/>
      <dgm:t>
        <a:bodyPr/>
        <a:lstStyle/>
        <a:p>
          <a:endParaRPr lang="es-CO" sz="1200"/>
        </a:p>
      </dgm:t>
    </dgm:pt>
    <dgm:pt modelId="{810D4F08-5C05-4BBF-939A-DAB163DAEAAB}">
      <dgm:prSet custT="1"/>
      <dgm:spPr/>
      <dgm:t>
        <a:bodyPr/>
        <a:lstStyle/>
        <a:p>
          <a:r>
            <a:rPr lang="es-CO" sz="1200" dirty="0"/>
            <a:t>OPERARIO LECTOR</a:t>
          </a:r>
        </a:p>
      </dgm:t>
    </dgm:pt>
    <dgm:pt modelId="{BB5613F0-FBAC-4FBD-9850-04B0859CD03F}" type="parTrans" cxnId="{E6E7B843-4291-4044-BFEF-ADD9E2292C14}">
      <dgm:prSet/>
      <dgm:spPr/>
      <dgm:t>
        <a:bodyPr/>
        <a:lstStyle/>
        <a:p>
          <a:endParaRPr lang="es-CO" sz="1200"/>
        </a:p>
      </dgm:t>
    </dgm:pt>
    <dgm:pt modelId="{8EC60AC5-FFE8-4C19-8EB8-4171BFB6AEC8}" type="sibTrans" cxnId="{E6E7B843-4291-4044-BFEF-ADD9E2292C14}">
      <dgm:prSet/>
      <dgm:spPr/>
      <dgm:t>
        <a:bodyPr/>
        <a:lstStyle/>
        <a:p>
          <a:endParaRPr lang="es-CO" sz="1200"/>
        </a:p>
      </dgm:t>
    </dgm:pt>
    <dgm:pt modelId="{1B20AE9C-3EFF-4762-ACB7-65B0B433BCAB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es-CO" sz="1200" dirty="0"/>
            <a:t>1. JUAN PABLO AGUACIAS VIASUS</a:t>
          </a:r>
        </a:p>
        <a:p>
          <a:pPr algn="l">
            <a:buFont typeface="+mj-lt"/>
            <a:buAutoNum type="arabicPeriod"/>
          </a:pPr>
          <a:r>
            <a:rPr lang="es-CO" sz="1200" dirty="0"/>
            <a:t>2. JHON JAIRO COLLAZOS ROJAS </a:t>
          </a:r>
        </a:p>
        <a:p>
          <a:pPr algn="l">
            <a:buFont typeface="+mj-lt"/>
            <a:buAutoNum type="arabicPeriod"/>
          </a:pPr>
          <a:r>
            <a:rPr lang="es-CO" sz="1200" dirty="0"/>
            <a:t>3. WILLIAM CUELLAR VARGAS </a:t>
          </a:r>
        </a:p>
        <a:p>
          <a:pPr algn="l">
            <a:buFont typeface="+mj-lt"/>
            <a:buAutoNum type="arabicPeriod"/>
          </a:pPr>
          <a:r>
            <a:rPr lang="es-CO" sz="1200" dirty="0"/>
            <a:t>4. EDGAR ENRIQUE QUINTERO CASAS </a:t>
          </a:r>
        </a:p>
        <a:p>
          <a:pPr algn="l">
            <a:buFont typeface="+mj-lt"/>
            <a:buAutoNum type="arabicPeriod"/>
          </a:pPr>
          <a:r>
            <a:rPr lang="es-CO" sz="1200" dirty="0"/>
            <a:t>5. JAIME EDUARDO RAMIREZ ORTIZ </a:t>
          </a:r>
        </a:p>
        <a:p>
          <a:pPr algn="l">
            <a:buFont typeface="+mj-lt"/>
            <a:buAutoNum type="arabicPeriod"/>
          </a:pPr>
          <a:r>
            <a:rPr lang="es-CO" sz="1200" dirty="0"/>
            <a:t>6. EXELINO RIAÑO RUIZ </a:t>
          </a:r>
        </a:p>
      </dgm:t>
    </dgm:pt>
    <dgm:pt modelId="{3FC16CCD-8C0B-4855-8D28-3C65886099C6}" type="parTrans" cxnId="{D2DCC8EF-F085-4200-B3B3-ADBD82916A1E}">
      <dgm:prSet/>
      <dgm:spPr/>
      <dgm:t>
        <a:bodyPr/>
        <a:lstStyle/>
        <a:p>
          <a:endParaRPr lang="es-CO" sz="1200"/>
        </a:p>
      </dgm:t>
    </dgm:pt>
    <dgm:pt modelId="{57636C90-4064-443C-A7B7-C2A3B7FE11E1}" type="sibTrans" cxnId="{D2DCC8EF-F085-4200-B3B3-ADBD82916A1E}">
      <dgm:prSet/>
      <dgm:spPr/>
      <dgm:t>
        <a:bodyPr/>
        <a:lstStyle/>
        <a:p>
          <a:endParaRPr lang="es-CO" sz="1200"/>
        </a:p>
      </dgm:t>
    </dgm:pt>
    <dgm:pt modelId="{F382EB7D-7EFC-4EF3-B282-1D30E391B550}">
      <dgm:prSet custT="1"/>
      <dgm:spPr/>
      <dgm:t>
        <a:bodyPr/>
        <a:lstStyle/>
        <a:p>
          <a:r>
            <a:rPr lang="es-CO" sz="1200" dirty="0"/>
            <a:t>CONDUCTOR </a:t>
          </a:r>
        </a:p>
      </dgm:t>
    </dgm:pt>
    <dgm:pt modelId="{652E892C-8F70-4ABC-B9E6-C69C5F310BEB}" type="parTrans" cxnId="{38D9B216-8979-4F3B-8E14-93B847A69361}">
      <dgm:prSet/>
      <dgm:spPr/>
      <dgm:t>
        <a:bodyPr/>
        <a:lstStyle/>
        <a:p>
          <a:endParaRPr lang="es-CO" sz="1200"/>
        </a:p>
      </dgm:t>
    </dgm:pt>
    <dgm:pt modelId="{47C6FBDA-935F-43A3-80B6-1EFC59456CAA}" type="sibTrans" cxnId="{38D9B216-8979-4F3B-8E14-93B847A69361}">
      <dgm:prSet/>
      <dgm:spPr/>
      <dgm:t>
        <a:bodyPr/>
        <a:lstStyle/>
        <a:p>
          <a:endParaRPr lang="es-CO" sz="1200"/>
        </a:p>
      </dgm:t>
    </dgm:pt>
    <dgm:pt modelId="{F56395CE-D4EF-4C4E-A32E-EEC78C183EDE}">
      <dgm:prSet custT="1"/>
      <dgm:spPr/>
      <dgm:t>
        <a:bodyPr/>
        <a:lstStyle/>
        <a:p>
          <a:r>
            <a:rPr lang="es-CO" sz="1200" dirty="0"/>
            <a:t>PABLO ANTONIO CASTILLO ARIZA </a:t>
          </a:r>
        </a:p>
      </dgm:t>
    </dgm:pt>
    <dgm:pt modelId="{0C06BF91-324D-4F7B-8503-0FF053D9ACEB}" type="parTrans" cxnId="{4E11B839-B651-4264-A33D-10662E09BB90}">
      <dgm:prSet/>
      <dgm:spPr/>
      <dgm:t>
        <a:bodyPr/>
        <a:lstStyle/>
        <a:p>
          <a:endParaRPr lang="es-CO" sz="1200"/>
        </a:p>
      </dgm:t>
    </dgm:pt>
    <dgm:pt modelId="{B71916A1-C6C9-4197-B833-3D3940413D77}" type="sibTrans" cxnId="{4E11B839-B651-4264-A33D-10662E09BB90}">
      <dgm:prSet/>
      <dgm:spPr/>
      <dgm:t>
        <a:bodyPr/>
        <a:lstStyle/>
        <a:p>
          <a:endParaRPr lang="es-CO" sz="1200"/>
        </a:p>
      </dgm:t>
    </dgm:pt>
    <dgm:pt modelId="{30AA1855-92AB-435C-9A2E-ED8E003A34C3}" type="pres">
      <dgm:prSet presAssocID="{48AE7956-C3B7-4934-91F4-0305AFCCF67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7A1EFC5-7759-43A4-B1AB-31D457FB5C7E}" type="pres">
      <dgm:prSet presAssocID="{A2B1CFB5-BD0B-4E58-8B73-D08DAA5C0262}" presName="hierRoot1" presStyleCnt="0"/>
      <dgm:spPr/>
    </dgm:pt>
    <dgm:pt modelId="{AE6ADC3D-3535-4643-9F94-AFB21851E80A}" type="pres">
      <dgm:prSet presAssocID="{A2B1CFB5-BD0B-4E58-8B73-D08DAA5C0262}" presName="composite" presStyleCnt="0"/>
      <dgm:spPr/>
    </dgm:pt>
    <dgm:pt modelId="{18352195-46C6-4E9B-971D-9485FBB96E44}" type="pres">
      <dgm:prSet presAssocID="{A2B1CFB5-BD0B-4E58-8B73-D08DAA5C0262}" presName="background" presStyleLbl="node0" presStyleIdx="0" presStyleCnt="1"/>
      <dgm:spPr>
        <a:solidFill>
          <a:schemeClr val="accent6"/>
        </a:solidFill>
      </dgm:spPr>
    </dgm:pt>
    <dgm:pt modelId="{96A79279-FCCB-40B2-91CE-7F4A663D9B5F}" type="pres">
      <dgm:prSet presAssocID="{A2B1CFB5-BD0B-4E58-8B73-D08DAA5C0262}" presName="text" presStyleLbl="fgAcc0" presStyleIdx="0" presStyleCnt="1" custScaleX="482392">
        <dgm:presLayoutVars>
          <dgm:chPref val="3"/>
        </dgm:presLayoutVars>
      </dgm:prSet>
      <dgm:spPr/>
    </dgm:pt>
    <dgm:pt modelId="{F9B795BF-CB37-493C-ABBE-ABCD2E1E5C4D}" type="pres">
      <dgm:prSet presAssocID="{A2B1CFB5-BD0B-4E58-8B73-D08DAA5C0262}" presName="hierChild2" presStyleCnt="0"/>
      <dgm:spPr/>
    </dgm:pt>
    <dgm:pt modelId="{C913193E-655B-40E2-B918-772BD77CADA6}" type="pres">
      <dgm:prSet presAssocID="{E8B76BAD-3615-4B5C-A427-C830FB43450B}" presName="Name10" presStyleLbl="parChTrans1D2" presStyleIdx="0" presStyleCnt="3"/>
      <dgm:spPr/>
    </dgm:pt>
    <dgm:pt modelId="{6527DCD4-E284-480C-A0E1-541CC642C2C2}" type="pres">
      <dgm:prSet presAssocID="{EF87ED89-3FA6-4B72-8AD7-8D555E18168E}" presName="hierRoot2" presStyleCnt="0"/>
      <dgm:spPr/>
    </dgm:pt>
    <dgm:pt modelId="{0D4468E1-497E-4F5F-A276-43B1C337468B}" type="pres">
      <dgm:prSet presAssocID="{EF87ED89-3FA6-4B72-8AD7-8D555E18168E}" presName="composite2" presStyleCnt="0"/>
      <dgm:spPr/>
    </dgm:pt>
    <dgm:pt modelId="{8055BC9A-2A58-4502-9C6A-F87913826E39}" type="pres">
      <dgm:prSet presAssocID="{EF87ED89-3FA6-4B72-8AD7-8D555E18168E}" presName="background2" presStyleLbl="node2" presStyleIdx="0" presStyleCnt="3"/>
      <dgm:spPr/>
    </dgm:pt>
    <dgm:pt modelId="{0CC3C8AA-7E04-4071-9AC7-0DA85AD40025}" type="pres">
      <dgm:prSet presAssocID="{EF87ED89-3FA6-4B72-8AD7-8D555E18168E}" presName="text2" presStyleLbl="fgAcc2" presStyleIdx="0" presStyleCnt="3" custScaleX="311902">
        <dgm:presLayoutVars>
          <dgm:chPref val="3"/>
        </dgm:presLayoutVars>
      </dgm:prSet>
      <dgm:spPr/>
    </dgm:pt>
    <dgm:pt modelId="{EC9EE7D2-F24F-4E06-98D9-5AB65E43B1DA}" type="pres">
      <dgm:prSet presAssocID="{EF87ED89-3FA6-4B72-8AD7-8D555E18168E}" presName="hierChild3" presStyleCnt="0"/>
      <dgm:spPr/>
    </dgm:pt>
    <dgm:pt modelId="{109DBB42-9C11-4061-BE93-53CC02B7F96E}" type="pres">
      <dgm:prSet presAssocID="{21C843A8-0DCC-4EEC-B9C0-8A83036CD486}" presName="Name17" presStyleLbl="parChTrans1D3" presStyleIdx="0" presStyleCnt="3"/>
      <dgm:spPr/>
    </dgm:pt>
    <dgm:pt modelId="{34803A5E-422E-462C-AD17-73934D520C75}" type="pres">
      <dgm:prSet presAssocID="{1203A440-5B8F-43EA-AD48-A2DE743BB1A0}" presName="hierRoot3" presStyleCnt="0"/>
      <dgm:spPr/>
    </dgm:pt>
    <dgm:pt modelId="{92505EE1-76D1-4BF6-A833-266555763E74}" type="pres">
      <dgm:prSet presAssocID="{1203A440-5B8F-43EA-AD48-A2DE743BB1A0}" presName="composite3" presStyleCnt="0"/>
      <dgm:spPr/>
    </dgm:pt>
    <dgm:pt modelId="{12AC94A2-E9D0-4D24-9168-7BDC0B7726F3}" type="pres">
      <dgm:prSet presAssocID="{1203A440-5B8F-43EA-AD48-A2DE743BB1A0}" presName="background3" presStyleLbl="node3" presStyleIdx="0" presStyleCnt="3"/>
      <dgm:spPr/>
    </dgm:pt>
    <dgm:pt modelId="{71F5FBBC-EBDD-473E-AAA4-3C3A52A7D9D4}" type="pres">
      <dgm:prSet presAssocID="{1203A440-5B8F-43EA-AD48-A2DE743BB1A0}" presName="text3" presStyleLbl="fgAcc3" presStyleIdx="0" presStyleCnt="3" custScaleX="305984" custScaleY="541050">
        <dgm:presLayoutVars>
          <dgm:chPref val="3"/>
        </dgm:presLayoutVars>
      </dgm:prSet>
      <dgm:spPr/>
    </dgm:pt>
    <dgm:pt modelId="{E3B4C1C6-49C3-4528-9BC7-3FAFA365C968}" type="pres">
      <dgm:prSet presAssocID="{1203A440-5B8F-43EA-AD48-A2DE743BB1A0}" presName="hierChild4" presStyleCnt="0"/>
      <dgm:spPr/>
    </dgm:pt>
    <dgm:pt modelId="{DB898288-1326-4BF0-A6B3-3975FC854C9B}" type="pres">
      <dgm:prSet presAssocID="{BB5613F0-FBAC-4FBD-9850-04B0859CD03F}" presName="Name10" presStyleLbl="parChTrans1D2" presStyleIdx="1" presStyleCnt="3"/>
      <dgm:spPr/>
    </dgm:pt>
    <dgm:pt modelId="{481205EE-D728-4381-9EC3-52EDF0C4CFCC}" type="pres">
      <dgm:prSet presAssocID="{810D4F08-5C05-4BBF-939A-DAB163DAEAAB}" presName="hierRoot2" presStyleCnt="0"/>
      <dgm:spPr/>
    </dgm:pt>
    <dgm:pt modelId="{7C9E44C2-3C84-41E4-8B59-4D8BF4EEF446}" type="pres">
      <dgm:prSet presAssocID="{810D4F08-5C05-4BBF-939A-DAB163DAEAAB}" presName="composite2" presStyleCnt="0"/>
      <dgm:spPr/>
    </dgm:pt>
    <dgm:pt modelId="{9DC5C46E-C343-4E47-A300-94BDB53DF31E}" type="pres">
      <dgm:prSet presAssocID="{810D4F08-5C05-4BBF-939A-DAB163DAEAAB}" presName="background2" presStyleLbl="node2" presStyleIdx="1" presStyleCnt="3"/>
      <dgm:spPr/>
    </dgm:pt>
    <dgm:pt modelId="{BC6AE7CE-EFC7-4F10-873E-E4792F39A9BF}" type="pres">
      <dgm:prSet presAssocID="{810D4F08-5C05-4BBF-939A-DAB163DAEAAB}" presName="text2" presStyleLbl="fgAcc2" presStyleIdx="1" presStyleCnt="3" custScaleX="311902">
        <dgm:presLayoutVars>
          <dgm:chPref val="3"/>
        </dgm:presLayoutVars>
      </dgm:prSet>
      <dgm:spPr/>
    </dgm:pt>
    <dgm:pt modelId="{238A57B1-13F5-4E47-AB81-FC19740AFF47}" type="pres">
      <dgm:prSet presAssocID="{810D4F08-5C05-4BBF-939A-DAB163DAEAAB}" presName="hierChild3" presStyleCnt="0"/>
      <dgm:spPr/>
    </dgm:pt>
    <dgm:pt modelId="{E4CE41C0-03C9-459B-9E2C-F3B319F46901}" type="pres">
      <dgm:prSet presAssocID="{3FC16CCD-8C0B-4855-8D28-3C65886099C6}" presName="Name17" presStyleLbl="parChTrans1D3" presStyleIdx="1" presStyleCnt="3"/>
      <dgm:spPr/>
    </dgm:pt>
    <dgm:pt modelId="{605C6B13-D5E9-49F3-9552-408966EF79C9}" type="pres">
      <dgm:prSet presAssocID="{1B20AE9C-3EFF-4762-ACB7-65B0B433BCAB}" presName="hierRoot3" presStyleCnt="0"/>
      <dgm:spPr/>
    </dgm:pt>
    <dgm:pt modelId="{8B8B64F9-3A13-42BC-A2A6-BEAA23C1DAEF}" type="pres">
      <dgm:prSet presAssocID="{1B20AE9C-3EFF-4762-ACB7-65B0B433BCAB}" presName="composite3" presStyleCnt="0"/>
      <dgm:spPr/>
    </dgm:pt>
    <dgm:pt modelId="{E39115B4-C264-49D5-B85E-13B73A37C5B0}" type="pres">
      <dgm:prSet presAssocID="{1B20AE9C-3EFF-4762-ACB7-65B0B433BCAB}" presName="background3" presStyleLbl="node3" presStyleIdx="1" presStyleCnt="3"/>
      <dgm:spPr/>
    </dgm:pt>
    <dgm:pt modelId="{587AFECC-1384-49F1-8EEF-FA582AE7789A}" type="pres">
      <dgm:prSet presAssocID="{1B20AE9C-3EFF-4762-ACB7-65B0B433BCAB}" presName="text3" presStyleLbl="fgAcc3" presStyleIdx="1" presStyleCnt="3" custScaleX="306120" custScaleY="541382">
        <dgm:presLayoutVars>
          <dgm:chPref val="3"/>
        </dgm:presLayoutVars>
      </dgm:prSet>
      <dgm:spPr/>
    </dgm:pt>
    <dgm:pt modelId="{C505D81A-3B3F-4CDE-A378-3BE1E0DC0B8F}" type="pres">
      <dgm:prSet presAssocID="{1B20AE9C-3EFF-4762-ACB7-65B0B433BCAB}" presName="hierChild4" presStyleCnt="0"/>
      <dgm:spPr/>
    </dgm:pt>
    <dgm:pt modelId="{A4B39FFC-4A34-4CCF-A2AA-A4DF9B1040C9}" type="pres">
      <dgm:prSet presAssocID="{652E892C-8F70-4ABC-B9E6-C69C5F310BEB}" presName="Name10" presStyleLbl="parChTrans1D2" presStyleIdx="2" presStyleCnt="3"/>
      <dgm:spPr/>
    </dgm:pt>
    <dgm:pt modelId="{0A0B7AC4-A050-4647-B022-0D3C042A0179}" type="pres">
      <dgm:prSet presAssocID="{F382EB7D-7EFC-4EF3-B282-1D30E391B550}" presName="hierRoot2" presStyleCnt="0"/>
      <dgm:spPr/>
    </dgm:pt>
    <dgm:pt modelId="{43783D80-23CD-492B-87CD-D5280E811A8A}" type="pres">
      <dgm:prSet presAssocID="{F382EB7D-7EFC-4EF3-B282-1D30E391B550}" presName="composite2" presStyleCnt="0"/>
      <dgm:spPr/>
    </dgm:pt>
    <dgm:pt modelId="{0F2D574C-7C07-40E4-8C64-3A520BE9FA18}" type="pres">
      <dgm:prSet presAssocID="{F382EB7D-7EFC-4EF3-B282-1D30E391B550}" presName="background2" presStyleLbl="node2" presStyleIdx="2" presStyleCnt="3"/>
      <dgm:spPr/>
    </dgm:pt>
    <dgm:pt modelId="{498FF74D-3EA6-4EC6-86B5-3BAE1BF37691}" type="pres">
      <dgm:prSet presAssocID="{F382EB7D-7EFC-4EF3-B282-1D30E391B550}" presName="text2" presStyleLbl="fgAcc2" presStyleIdx="2" presStyleCnt="3" custScaleX="311730">
        <dgm:presLayoutVars>
          <dgm:chPref val="3"/>
        </dgm:presLayoutVars>
      </dgm:prSet>
      <dgm:spPr/>
    </dgm:pt>
    <dgm:pt modelId="{A9C3CCEE-4223-43F0-810E-2299776E8338}" type="pres">
      <dgm:prSet presAssocID="{F382EB7D-7EFC-4EF3-B282-1D30E391B550}" presName="hierChild3" presStyleCnt="0"/>
      <dgm:spPr/>
    </dgm:pt>
    <dgm:pt modelId="{F87C3B0A-14F2-43BF-B3DB-73B721F180A4}" type="pres">
      <dgm:prSet presAssocID="{0C06BF91-324D-4F7B-8503-0FF053D9ACEB}" presName="Name17" presStyleLbl="parChTrans1D3" presStyleIdx="2" presStyleCnt="3"/>
      <dgm:spPr/>
    </dgm:pt>
    <dgm:pt modelId="{6CE147A5-BEFC-444D-91A3-51D1C5809C68}" type="pres">
      <dgm:prSet presAssocID="{F56395CE-D4EF-4C4E-A32E-EEC78C183EDE}" presName="hierRoot3" presStyleCnt="0"/>
      <dgm:spPr/>
    </dgm:pt>
    <dgm:pt modelId="{6A665A7F-3C73-4CDF-87DA-9314CBEC3C04}" type="pres">
      <dgm:prSet presAssocID="{F56395CE-D4EF-4C4E-A32E-EEC78C183EDE}" presName="composite3" presStyleCnt="0"/>
      <dgm:spPr/>
    </dgm:pt>
    <dgm:pt modelId="{A3B5B096-9E3D-4304-B523-220D52D387A6}" type="pres">
      <dgm:prSet presAssocID="{F56395CE-D4EF-4C4E-A32E-EEC78C183EDE}" presName="background3" presStyleLbl="node3" presStyleIdx="2" presStyleCnt="3"/>
      <dgm:spPr/>
    </dgm:pt>
    <dgm:pt modelId="{79E40901-04A9-43EF-8CB7-1019F72659AD}" type="pres">
      <dgm:prSet presAssocID="{F56395CE-D4EF-4C4E-A32E-EEC78C183EDE}" presName="text3" presStyleLbl="fgAcc3" presStyleIdx="2" presStyleCnt="3" custScaleX="306247">
        <dgm:presLayoutVars>
          <dgm:chPref val="3"/>
        </dgm:presLayoutVars>
      </dgm:prSet>
      <dgm:spPr/>
    </dgm:pt>
    <dgm:pt modelId="{FB68296D-CB1A-4456-8192-C22C58E29822}" type="pres">
      <dgm:prSet presAssocID="{F56395CE-D4EF-4C4E-A32E-EEC78C183EDE}" presName="hierChild4" presStyleCnt="0"/>
      <dgm:spPr/>
    </dgm:pt>
  </dgm:ptLst>
  <dgm:cxnLst>
    <dgm:cxn modelId="{38D9B216-8979-4F3B-8E14-93B847A69361}" srcId="{A2B1CFB5-BD0B-4E58-8B73-D08DAA5C0262}" destId="{F382EB7D-7EFC-4EF3-B282-1D30E391B550}" srcOrd="2" destOrd="0" parTransId="{652E892C-8F70-4ABC-B9E6-C69C5F310BEB}" sibTransId="{47C6FBDA-935F-43A3-80B6-1EFC59456CAA}"/>
    <dgm:cxn modelId="{89AA521F-53E7-4145-A374-A0D6EB32C265}" type="presOf" srcId="{F382EB7D-7EFC-4EF3-B282-1D30E391B550}" destId="{498FF74D-3EA6-4EC6-86B5-3BAE1BF37691}" srcOrd="0" destOrd="0" presId="urn:microsoft.com/office/officeart/2005/8/layout/hierarchy1"/>
    <dgm:cxn modelId="{121CD536-FCA3-4FD7-BD0B-88D68E87EE58}" type="presOf" srcId="{810D4F08-5C05-4BBF-939A-DAB163DAEAAB}" destId="{BC6AE7CE-EFC7-4F10-873E-E4792F39A9BF}" srcOrd="0" destOrd="0" presId="urn:microsoft.com/office/officeart/2005/8/layout/hierarchy1"/>
    <dgm:cxn modelId="{B3D11A38-5493-4ABE-AD84-C8CBDA480D85}" type="presOf" srcId="{BB5613F0-FBAC-4FBD-9850-04B0859CD03F}" destId="{DB898288-1326-4BF0-A6B3-3975FC854C9B}" srcOrd="0" destOrd="0" presId="urn:microsoft.com/office/officeart/2005/8/layout/hierarchy1"/>
    <dgm:cxn modelId="{4E11B839-B651-4264-A33D-10662E09BB90}" srcId="{F382EB7D-7EFC-4EF3-B282-1D30E391B550}" destId="{F56395CE-D4EF-4C4E-A32E-EEC78C183EDE}" srcOrd="0" destOrd="0" parTransId="{0C06BF91-324D-4F7B-8503-0FF053D9ACEB}" sibTransId="{B71916A1-C6C9-4197-B833-3D3940413D77}"/>
    <dgm:cxn modelId="{D6B7DB3E-BF42-44BC-929B-4C7E28C41189}" type="presOf" srcId="{652E892C-8F70-4ABC-B9E6-C69C5F310BEB}" destId="{A4B39FFC-4A34-4CCF-A2AA-A4DF9B1040C9}" srcOrd="0" destOrd="0" presId="urn:microsoft.com/office/officeart/2005/8/layout/hierarchy1"/>
    <dgm:cxn modelId="{79DE2261-7F37-4F52-A2FD-C0ECE2F7E61E}" type="presOf" srcId="{A2B1CFB5-BD0B-4E58-8B73-D08DAA5C0262}" destId="{96A79279-FCCB-40B2-91CE-7F4A663D9B5F}" srcOrd="0" destOrd="0" presId="urn:microsoft.com/office/officeart/2005/8/layout/hierarchy1"/>
    <dgm:cxn modelId="{E6E7B843-4291-4044-BFEF-ADD9E2292C14}" srcId="{A2B1CFB5-BD0B-4E58-8B73-D08DAA5C0262}" destId="{810D4F08-5C05-4BBF-939A-DAB163DAEAAB}" srcOrd="1" destOrd="0" parTransId="{BB5613F0-FBAC-4FBD-9850-04B0859CD03F}" sibTransId="{8EC60AC5-FFE8-4C19-8EB8-4171BFB6AEC8}"/>
    <dgm:cxn modelId="{0AFF1249-2A6B-4A4C-AF95-21DA1322952A}" srcId="{A2B1CFB5-BD0B-4E58-8B73-D08DAA5C0262}" destId="{EF87ED89-3FA6-4B72-8AD7-8D555E18168E}" srcOrd="0" destOrd="0" parTransId="{E8B76BAD-3615-4B5C-A427-C830FB43450B}" sibTransId="{09092A13-DBB0-44B3-8CBD-335F6308EE80}"/>
    <dgm:cxn modelId="{74CF534E-753A-4D52-AE97-F9039CDA4BFA}" type="presOf" srcId="{EF87ED89-3FA6-4B72-8AD7-8D555E18168E}" destId="{0CC3C8AA-7E04-4071-9AC7-0DA85AD40025}" srcOrd="0" destOrd="0" presId="urn:microsoft.com/office/officeart/2005/8/layout/hierarchy1"/>
    <dgm:cxn modelId="{0766C358-5855-4B0F-AA29-36ADF2D66A78}" srcId="{48AE7956-C3B7-4934-91F4-0305AFCCF671}" destId="{A2B1CFB5-BD0B-4E58-8B73-D08DAA5C0262}" srcOrd="0" destOrd="0" parTransId="{B1360E11-EF63-40BE-9A7F-D0B4BFEF1DDD}" sibTransId="{BC909DA7-D6C1-4722-9AEC-DAA475D85793}"/>
    <dgm:cxn modelId="{06A07B80-D6CF-430B-BAC9-8E3DCB2D98DF}" type="presOf" srcId="{1B20AE9C-3EFF-4762-ACB7-65B0B433BCAB}" destId="{587AFECC-1384-49F1-8EEF-FA582AE7789A}" srcOrd="0" destOrd="0" presId="urn:microsoft.com/office/officeart/2005/8/layout/hierarchy1"/>
    <dgm:cxn modelId="{FF965A85-AB96-48DA-87CC-23849C7C3DC7}" type="presOf" srcId="{21C843A8-0DCC-4EEC-B9C0-8A83036CD486}" destId="{109DBB42-9C11-4061-BE93-53CC02B7F96E}" srcOrd="0" destOrd="0" presId="urn:microsoft.com/office/officeart/2005/8/layout/hierarchy1"/>
    <dgm:cxn modelId="{175DAB89-CD41-402B-A65D-5ABD71C4711A}" type="presOf" srcId="{0C06BF91-324D-4F7B-8503-0FF053D9ACEB}" destId="{F87C3B0A-14F2-43BF-B3DB-73B721F180A4}" srcOrd="0" destOrd="0" presId="urn:microsoft.com/office/officeart/2005/8/layout/hierarchy1"/>
    <dgm:cxn modelId="{7FD7B48F-DAF4-467A-AC62-8BC1FD363BCF}" type="presOf" srcId="{48AE7956-C3B7-4934-91F4-0305AFCCF671}" destId="{30AA1855-92AB-435C-9A2E-ED8E003A34C3}" srcOrd="0" destOrd="0" presId="urn:microsoft.com/office/officeart/2005/8/layout/hierarchy1"/>
    <dgm:cxn modelId="{E16C40AA-1FC8-4219-A537-95F701B568E0}" type="presOf" srcId="{E8B76BAD-3615-4B5C-A427-C830FB43450B}" destId="{C913193E-655B-40E2-B918-772BD77CADA6}" srcOrd="0" destOrd="0" presId="urn:microsoft.com/office/officeart/2005/8/layout/hierarchy1"/>
    <dgm:cxn modelId="{EA356ECE-F30F-4511-B4EA-0D2BD30B9B06}" type="presOf" srcId="{1203A440-5B8F-43EA-AD48-A2DE743BB1A0}" destId="{71F5FBBC-EBDD-473E-AAA4-3C3A52A7D9D4}" srcOrd="0" destOrd="0" presId="urn:microsoft.com/office/officeart/2005/8/layout/hierarchy1"/>
    <dgm:cxn modelId="{DC6D88D0-B805-4EDC-875C-88F9F4870D70}" type="presOf" srcId="{3FC16CCD-8C0B-4855-8D28-3C65886099C6}" destId="{E4CE41C0-03C9-459B-9E2C-F3B319F46901}" srcOrd="0" destOrd="0" presId="urn:microsoft.com/office/officeart/2005/8/layout/hierarchy1"/>
    <dgm:cxn modelId="{2FCEF8DB-EACB-419B-AD16-116E774C1B2B}" srcId="{EF87ED89-3FA6-4B72-8AD7-8D555E18168E}" destId="{1203A440-5B8F-43EA-AD48-A2DE743BB1A0}" srcOrd="0" destOrd="0" parTransId="{21C843A8-0DCC-4EEC-B9C0-8A83036CD486}" sibTransId="{1D0AE47A-6B29-4754-88C8-C68D4C850C31}"/>
    <dgm:cxn modelId="{EC5298ED-8D14-44DF-814A-12AD84B121C2}" type="presOf" srcId="{F56395CE-D4EF-4C4E-A32E-EEC78C183EDE}" destId="{79E40901-04A9-43EF-8CB7-1019F72659AD}" srcOrd="0" destOrd="0" presId="urn:microsoft.com/office/officeart/2005/8/layout/hierarchy1"/>
    <dgm:cxn modelId="{D2DCC8EF-F085-4200-B3B3-ADBD82916A1E}" srcId="{810D4F08-5C05-4BBF-939A-DAB163DAEAAB}" destId="{1B20AE9C-3EFF-4762-ACB7-65B0B433BCAB}" srcOrd="0" destOrd="0" parTransId="{3FC16CCD-8C0B-4855-8D28-3C65886099C6}" sibTransId="{57636C90-4064-443C-A7B7-C2A3B7FE11E1}"/>
    <dgm:cxn modelId="{EA4113C7-618C-4C21-9649-364B82563694}" type="presParOf" srcId="{30AA1855-92AB-435C-9A2E-ED8E003A34C3}" destId="{27A1EFC5-7759-43A4-B1AB-31D457FB5C7E}" srcOrd="0" destOrd="0" presId="urn:microsoft.com/office/officeart/2005/8/layout/hierarchy1"/>
    <dgm:cxn modelId="{3993B9A9-0131-4B5A-AB51-4EFCBD5FD2D1}" type="presParOf" srcId="{27A1EFC5-7759-43A4-B1AB-31D457FB5C7E}" destId="{AE6ADC3D-3535-4643-9F94-AFB21851E80A}" srcOrd="0" destOrd="0" presId="urn:microsoft.com/office/officeart/2005/8/layout/hierarchy1"/>
    <dgm:cxn modelId="{F3F5949E-4DA7-472E-A1B6-BD360E07046F}" type="presParOf" srcId="{AE6ADC3D-3535-4643-9F94-AFB21851E80A}" destId="{18352195-46C6-4E9B-971D-9485FBB96E44}" srcOrd="0" destOrd="0" presId="urn:microsoft.com/office/officeart/2005/8/layout/hierarchy1"/>
    <dgm:cxn modelId="{3223AA94-39F7-462D-9228-89959D04D873}" type="presParOf" srcId="{AE6ADC3D-3535-4643-9F94-AFB21851E80A}" destId="{96A79279-FCCB-40B2-91CE-7F4A663D9B5F}" srcOrd="1" destOrd="0" presId="urn:microsoft.com/office/officeart/2005/8/layout/hierarchy1"/>
    <dgm:cxn modelId="{4D58241F-42C1-413F-94E3-E36ABE0FDA55}" type="presParOf" srcId="{27A1EFC5-7759-43A4-B1AB-31D457FB5C7E}" destId="{F9B795BF-CB37-493C-ABBE-ABCD2E1E5C4D}" srcOrd="1" destOrd="0" presId="urn:microsoft.com/office/officeart/2005/8/layout/hierarchy1"/>
    <dgm:cxn modelId="{5EDF1FEB-C38D-4A60-A938-704CA58A860F}" type="presParOf" srcId="{F9B795BF-CB37-493C-ABBE-ABCD2E1E5C4D}" destId="{C913193E-655B-40E2-B918-772BD77CADA6}" srcOrd="0" destOrd="0" presId="urn:microsoft.com/office/officeart/2005/8/layout/hierarchy1"/>
    <dgm:cxn modelId="{AECC0193-E929-458F-AB16-B3C9FB38EFCE}" type="presParOf" srcId="{F9B795BF-CB37-493C-ABBE-ABCD2E1E5C4D}" destId="{6527DCD4-E284-480C-A0E1-541CC642C2C2}" srcOrd="1" destOrd="0" presId="urn:microsoft.com/office/officeart/2005/8/layout/hierarchy1"/>
    <dgm:cxn modelId="{55563C18-1173-4330-8A42-47DD15DC89FF}" type="presParOf" srcId="{6527DCD4-E284-480C-A0E1-541CC642C2C2}" destId="{0D4468E1-497E-4F5F-A276-43B1C337468B}" srcOrd="0" destOrd="0" presId="urn:microsoft.com/office/officeart/2005/8/layout/hierarchy1"/>
    <dgm:cxn modelId="{632227FC-3DB2-46C6-A2C5-E1F757F50213}" type="presParOf" srcId="{0D4468E1-497E-4F5F-A276-43B1C337468B}" destId="{8055BC9A-2A58-4502-9C6A-F87913826E39}" srcOrd="0" destOrd="0" presId="urn:microsoft.com/office/officeart/2005/8/layout/hierarchy1"/>
    <dgm:cxn modelId="{60F68526-0F24-469F-B896-09924885FBAE}" type="presParOf" srcId="{0D4468E1-497E-4F5F-A276-43B1C337468B}" destId="{0CC3C8AA-7E04-4071-9AC7-0DA85AD40025}" srcOrd="1" destOrd="0" presId="urn:microsoft.com/office/officeart/2005/8/layout/hierarchy1"/>
    <dgm:cxn modelId="{942AEB72-D602-4C30-AB5B-A8C46F88DD0A}" type="presParOf" srcId="{6527DCD4-E284-480C-A0E1-541CC642C2C2}" destId="{EC9EE7D2-F24F-4E06-98D9-5AB65E43B1DA}" srcOrd="1" destOrd="0" presId="urn:microsoft.com/office/officeart/2005/8/layout/hierarchy1"/>
    <dgm:cxn modelId="{D51D0C2F-A0AA-4630-8E12-74E6631815C0}" type="presParOf" srcId="{EC9EE7D2-F24F-4E06-98D9-5AB65E43B1DA}" destId="{109DBB42-9C11-4061-BE93-53CC02B7F96E}" srcOrd="0" destOrd="0" presId="urn:microsoft.com/office/officeart/2005/8/layout/hierarchy1"/>
    <dgm:cxn modelId="{AD4F452E-D600-41A7-A282-ECB2AFBEAE78}" type="presParOf" srcId="{EC9EE7D2-F24F-4E06-98D9-5AB65E43B1DA}" destId="{34803A5E-422E-462C-AD17-73934D520C75}" srcOrd="1" destOrd="0" presId="urn:microsoft.com/office/officeart/2005/8/layout/hierarchy1"/>
    <dgm:cxn modelId="{9DAE5FBC-DE6A-4978-AFCC-566002996C05}" type="presParOf" srcId="{34803A5E-422E-462C-AD17-73934D520C75}" destId="{92505EE1-76D1-4BF6-A833-266555763E74}" srcOrd="0" destOrd="0" presId="urn:microsoft.com/office/officeart/2005/8/layout/hierarchy1"/>
    <dgm:cxn modelId="{F2503A62-FEB3-4C01-9A36-52144B3B31F9}" type="presParOf" srcId="{92505EE1-76D1-4BF6-A833-266555763E74}" destId="{12AC94A2-E9D0-4D24-9168-7BDC0B7726F3}" srcOrd="0" destOrd="0" presId="urn:microsoft.com/office/officeart/2005/8/layout/hierarchy1"/>
    <dgm:cxn modelId="{E228CFCE-514F-491B-A1D0-A1BB59E0B63C}" type="presParOf" srcId="{92505EE1-76D1-4BF6-A833-266555763E74}" destId="{71F5FBBC-EBDD-473E-AAA4-3C3A52A7D9D4}" srcOrd="1" destOrd="0" presId="urn:microsoft.com/office/officeart/2005/8/layout/hierarchy1"/>
    <dgm:cxn modelId="{775F1040-0560-4D35-8683-5E31F81796FE}" type="presParOf" srcId="{34803A5E-422E-462C-AD17-73934D520C75}" destId="{E3B4C1C6-49C3-4528-9BC7-3FAFA365C968}" srcOrd="1" destOrd="0" presId="urn:microsoft.com/office/officeart/2005/8/layout/hierarchy1"/>
    <dgm:cxn modelId="{2719BDAD-10DF-48B5-B01F-7DA1F96C34F5}" type="presParOf" srcId="{F9B795BF-CB37-493C-ABBE-ABCD2E1E5C4D}" destId="{DB898288-1326-4BF0-A6B3-3975FC854C9B}" srcOrd="2" destOrd="0" presId="urn:microsoft.com/office/officeart/2005/8/layout/hierarchy1"/>
    <dgm:cxn modelId="{ECE03A14-AB1E-41A7-8629-BAA0C969547E}" type="presParOf" srcId="{F9B795BF-CB37-493C-ABBE-ABCD2E1E5C4D}" destId="{481205EE-D728-4381-9EC3-52EDF0C4CFCC}" srcOrd="3" destOrd="0" presId="urn:microsoft.com/office/officeart/2005/8/layout/hierarchy1"/>
    <dgm:cxn modelId="{768E38CD-2D48-44F8-B7FD-9D59DB81944E}" type="presParOf" srcId="{481205EE-D728-4381-9EC3-52EDF0C4CFCC}" destId="{7C9E44C2-3C84-41E4-8B59-4D8BF4EEF446}" srcOrd="0" destOrd="0" presId="urn:microsoft.com/office/officeart/2005/8/layout/hierarchy1"/>
    <dgm:cxn modelId="{014B532A-9038-48E0-91D3-F42500DF2555}" type="presParOf" srcId="{7C9E44C2-3C84-41E4-8B59-4D8BF4EEF446}" destId="{9DC5C46E-C343-4E47-A300-94BDB53DF31E}" srcOrd="0" destOrd="0" presId="urn:microsoft.com/office/officeart/2005/8/layout/hierarchy1"/>
    <dgm:cxn modelId="{2AA361EF-EBE9-4D7F-8327-278AC6C81799}" type="presParOf" srcId="{7C9E44C2-3C84-41E4-8B59-4D8BF4EEF446}" destId="{BC6AE7CE-EFC7-4F10-873E-E4792F39A9BF}" srcOrd="1" destOrd="0" presId="urn:microsoft.com/office/officeart/2005/8/layout/hierarchy1"/>
    <dgm:cxn modelId="{8B0B711A-875E-4D78-B97C-EB12AC62799C}" type="presParOf" srcId="{481205EE-D728-4381-9EC3-52EDF0C4CFCC}" destId="{238A57B1-13F5-4E47-AB81-FC19740AFF47}" srcOrd="1" destOrd="0" presId="urn:microsoft.com/office/officeart/2005/8/layout/hierarchy1"/>
    <dgm:cxn modelId="{AE3B7D7C-6F19-40E5-A040-64610B29235F}" type="presParOf" srcId="{238A57B1-13F5-4E47-AB81-FC19740AFF47}" destId="{E4CE41C0-03C9-459B-9E2C-F3B319F46901}" srcOrd="0" destOrd="0" presId="urn:microsoft.com/office/officeart/2005/8/layout/hierarchy1"/>
    <dgm:cxn modelId="{8DFF8B33-3A92-4D58-A85D-57F31789E4AC}" type="presParOf" srcId="{238A57B1-13F5-4E47-AB81-FC19740AFF47}" destId="{605C6B13-D5E9-49F3-9552-408966EF79C9}" srcOrd="1" destOrd="0" presId="urn:microsoft.com/office/officeart/2005/8/layout/hierarchy1"/>
    <dgm:cxn modelId="{75AB80CB-CCE7-47EF-B0F1-4C27557C9150}" type="presParOf" srcId="{605C6B13-D5E9-49F3-9552-408966EF79C9}" destId="{8B8B64F9-3A13-42BC-A2A6-BEAA23C1DAEF}" srcOrd="0" destOrd="0" presId="urn:microsoft.com/office/officeart/2005/8/layout/hierarchy1"/>
    <dgm:cxn modelId="{9DEA5453-7C5E-46B1-AB7F-5AF7C1AE8B84}" type="presParOf" srcId="{8B8B64F9-3A13-42BC-A2A6-BEAA23C1DAEF}" destId="{E39115B4-C264-49D5-B85E-13B73A37C5B0}" srcOrd="0" destOrd="0" presId="urn:microsoft.com/office/officeart/2005/8/layout/hierarchy1"/>
    <dgm:cxn modelId="{81D056F2-EC54-470E-A101-723D0DB3C988}" type="presParOf" srcId="{8B8B64F9-3A13-42BC-A2A6-BEAA23C1DAEF}" destId="{587AFECC-1384-49F1-8EEF-FA582AE7789A}" srcOrd="1" destOrd="0" presId="urn:microsoft.com/office/officeart/2005/8/layout/hierarchy1"/>
    <dgm:cxn modelId="{D4EC9397-9A1E-4F8A-A496-B3E6951F600B}" type="presParOf" srcId="{605C6B13-D5E9-49F3-9552-408966EF79C9}" destId="{C505D81A-3B3F-4CDE-A378-3BE1E0DC0B8F}" srcOrd="1" destOrd="0" presId="urn:microsoft.com/office/officeart/2005/8/layout/hierarchy1"/>
    <dgm:cxn modelId="{2209B9FB-1ADC-4D2C-9AE7-158F068F177D}" type="presParOf" srcId="{F9B795BF-CB37-493C-ABBE-ABCD2E1E5C4D}" destId="{A4B39FFC-4A34-4CCF-A2AA-A4DF9B1040C9}" srcOrd="4" destOrd="0" presId="urn:microsoft.com/office/officeart/2005/8/layout/hierarchy1"/>
    <dgm:cxn modelId="{F30606F6-7556-4268-97EA-517421D94DB3}" type="presParOf" srcId="{F9B795BF-CB37-493C-ABBE-ABCD2E1E5C4D}" destId="{0A0B7AC4-A050-4647-B022-0D3C042A0179}" srcOrd="5" destOrd="0" presId="urn:microsoft.com/office/officeart/2005/8/layout/hierarchy1"/>
    <dgm:cxn modelId="{2152C311-7C96-423D-BBCF-1E373EF8ED86}" type="presParOf" srcId="{0A0B7AC4-A050-4647-B022-0D3C042A0179}" destId="{43783D80-23CD-492B-87CD-D5280E811A8A}" srcOrd="0" destOrd="0" presId="urn:microsoft.com/office/officeart/2005/8/layout/hierarchy1"/>
    <dgm:cxn modelId="{522485BA-3C06-4ECE-B7B7-01EB406762CE}" type="presParOf" srcId="{43783D80-23CD-492B-87CD-D5280E811A8A}" destId="{0F2D574C-7C07-40E4-8C64-3A520BE9FA18}" srcOrd="0" destOrd="0" presId="urn:microsoft.com/office/officeart/2005/8/layout/hierarchy1"/>
    <dgm:cxn modelId="{3D424AD6-B69F-4E70-A3D3-7852A4D5345C}" type="presParOf" srcId="{43783D80-23CD-492B-87CD-D5280E811A8A}" destId="{498FF74D-3EA6-4EC6-86B5-3BAE1BF37691}" srcOrd="1" destOrd="0" presId="urn:microsoft.com/office/officeart/2005/8/layout/hierarchy1"/>
    <dgm:cxn modelId="{AE882465-76CF-415E-B7A7-8D68C1E7FAA3}" type="presParOf" srcId="{0A0B7AC4-A050-4647-B022-0D3C042A0179}" destId="{A9C3CCEE-4223-43F0-810E-2299776E8338}" srcOrd="1" destOrd="0" presId="urn:microsoft.com/office/officeart/2005/8/layout/hierarchy1"/>
    <dgm:cxn modelId="{234AA6E2-4D23-4E84-A690-3F37787CA243}" type="presParOf" srcId="{A9C3CCEE-4223-43F0-810E-2299776E8338}" destId="{F87C3B0A-14F2-43BF-B3DB-73B721F180A4}" srcOrd="0" destOrd="0" presId="urn:microsoft.com/office/officeart/2005/8/layout/hierarchy1"/>
    <dgm:cxn modelId="{8DA3E16C-A78A-4F2D-847D-CF0736A6F31E}" type="presParOf" srcId="{A9C3CCEE-4223-43F0-810E-2299776E8338}" destId="{6CE147A5-BEFC-444D-91A3-51D1C5809C68}" srcOrd="1" destOrd="0" presId="urn:microsoft.com/office/officeart/2005/8/layout/hierarchy1"/>
    <dgm:cxn modelId="{470DAE12-1C51-4C7A-A7D5-0B4862AF4CB8}" type="presParOf" srcId="{6CE147A5-BEFC-444D-91A3-51D1C5809C68}" destId="{6A665A7F-3C73-4CDF-87DA-9314CBEC3C04}" srcOrd="0" destOrd="0" presId="urn:microsoft.com/office/officeart/2005/8/layout/hierarchy1"/>
    <dgm:cxn modelId="{F67D4FDA-8103-4C50-9641-2CD41F21C5C4}" type="presParOf" srcId="{6A665A7F-3C73-4CDF-87DA-9314CBEC3C04}" destId="{A3B5B096-9E3D-4304-B523-220D52D387A6}" srcOrd="0" destOrd="0" presId="urn:microsoft.com/office/officeart/2005/8/layout/hierarchy1"/>
    <dgm:cxn modelId="{899642EE-0B16-46BC-87D4-8B49ED9405FF}" type="presParOf" srcId="{6A665A7F-3C73-4CDF-87DA-9314CBEC3C04}" destId="{79E40901-04A9-43EF-8CB7-1019F72659AD}" srcOrd="1" destOrd="0" presId="urn:microsoft.com/office/officeart/2005/8/layout/hierarchy1"/>
    <dgm:cxn modelId="{2FD9FED5-5CC2-4789-8A6D-38B2B413F653}" type="presParOf" srcId="{6CE147A5-BEFC-444D-91A3-51D1C5809C68}" destId="{FB68296D-CB1A-4456-8192-C22C58E2982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1C6A1E-2BA0-4735-81BE-108500A481FC}">
      <dsp:nvSpPr>
        <dsp:cNvPr id="0" name=""/>
        <dsp:cNvSpPr/>
      </dsp:nvSpPr>
      <dsp:spPr>
        <a:xfrm>
          <a:off x="2844" y="1518331"/>
          <a:ext cx="1348461" cy="7518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latin typeface="Arial" panose="020B0604020202020204" pitchFamily="34" charset="0"/>
              <a:cs typeface="Arial" panose="020B0604020202020204" pitchFamily="34" charset="0"/>
            </a:rPr>
            <a:t>Nombre del funcionario responsable que entrega</a:t>
          </a:r>
          <a:endParaRPr lang="es-CO" sz="1100" b="1" kern="1200" dirty="0"/>
        </a:p>
      </dsp:txBody>
      <dsp:txXfrm>
        <a:off x="24866" y="1540353"/>
        <a:ext cx="1304417" cy="707827"/>
      </dsp:txXfrm>
    </dsp:sp>
    <dsp:sp modelId="{2E2AD558-F270-4437-BF98-103C57CA3901}">
      <dsp:nvSpPr>
        <dsp:cNvPr id="0" name=""/>
        <dsp:cNvSpPr/>
      </dsp:nvSpPr>
      <dsp:spPr>
        <a:xfrm rot="5408587">
          <a:off x="590894" y="2410340"/>
          <a:ext cx="169635" cy="5899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26F916-926F-4B17-94D5-9A1CA9F6214D}">
      <dsp:nvSpPr>
        <dsp:cNvPr id="0" name=""/>
        <dsp:cNvSpPr/>
      </dsp:nvSpPr>
      <dsp:spPr>
        <a:xfrm>
          <a:off x="0" y="2609472"/>
          <a:ext cx="1348461" cy="84673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>
              <a:latin typeface="Arial" panose="020B0604020202020204" pitchFamily="34" charset="0"/>
              <a:cs typeface="Arial" panose="020B0604020202020204" pitchFamily="34" charset="0"/>
            </a:rPr>
            <a:t>JULY JOHANNA GONZÁLEZ MOLINA</a:t>
          </a:r>
          <a:endParaRPr lang="es-CO" sz="1400" b="0" kern="1200" dirty="0"/>
        </a:p>
      </dsp:txBody>
      <dsp:txXfrm>
        <a:off x="24800" y="2634272"/>
        <a:ext cx="1298861" cy="797135"/>
      </dsp:txXfrm>
    </dsp:sp>
    <dsp:sp modelId="{FAAE6E55-7544-4FCF-A12D-7672237CD992}">
      <dsp:nvSpPr>
        <dsp:cNvPr id="0" name=""/>
        <dsp:cNvSpPr/>
      </dsp:nvSpPr>
      <dsp:spPr>
        <a:xfrm>
          <a:off x="1540089" y="1518331"/>
          <a:ext cx="1348461" cy="712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latin typeface="Arial" panose="020B0604020202020204" pitchFamily="34" charset="0"/>
              <a:cs typeface="Arial" panose="020B0604020202020204" pitchFamily="34" charset="0"/>
            </a:rPr>
            <a:t>Delegado para empalme responsable que recibe</a:t>
          </a:r>
          <a:endParaRPr lang="es-CO" sz="1100" b="1" kern="1200" dirty="0"/>
        </a:p>
      </dsp:txBody>
      <dsp:txXfrm>
        <a:off x="1560961" y="1539203"/>
        <a:ext cx="1306717" cy="670873"/>
      </dsp:txXfrm>
    </dsp:sp>
    <dsp:sp modelId="{3E28F740-A4A6-4EC7-BDB3-1B4DABCCEA12}">
      <dsp:nvSpPr>
        <dsp:cNvPr id="0" name=""/>
        <dsp:cNvSpPr/>
      </dsp:nvSpPr>
      <dsp:spPr>
        <a:xfrm rot="5319033">
          <a:off x="2140271" y="2374439"/>
          <a:ext cx="173035" cy="5899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E75C1B-50A1-4F59-B793-0A294CDCC8E0}">
      <dsp:nvSpPr>
        <dsp:cNvPr id="0" name=""/>
        <dsp:cNvSpPr/>
      </dsp:nvSpPr>
      <dsp:spPr>
        <a:xfrm>
          <a:off x="1566910" y="2576924"/>
          <a:ext cx="1348461" cy="87257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>
              <a:latin typeface="Arial" panose="020B0604020202020204" pitchFamily="34" charset="0"/>
              <a:cs typeface="Arial" panose="020B0604020202020204" pitchFamily="34" charset="0"/>
            </a:rPr>
            <a:t>JAVIER FRANCISCO RODRÍGUEZ BELLO</a:t>
          </a:r>
          <a:endParaRPr lang="es-CO" sz="1400" b="0" kern="1200" dirty="0"/>
        </a:p>
      </dsp:txBody>
      <dsp:txXfrm>
        <a:off x="1592467" y="2602481"/>
        <a:ext cx="1297347" cy="821465"/>
      </dsp:txXfrm>
    </dsp:sp>
    <dsp:sp modelId="{4E653683-5A42-4B12-A1FB-901D414711C7}">
      <dsp:nvSpPr>
        <dsp:cNvPr id="0" name=""/>
        <dsp:cNvSpPr/>
      </dsp:nvSpPr>
      <dsp:spPr>
        <a:xfrm>
          <a:off x="3077335" y="1518331"/>
          <a:ext cx="1348461" cy="725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latin typeface="Arial" panose="020B0604020202020204" pitchFamily="34" charset="0"/>
              <a:cs typeface="Arial" panose="020B0604020202020204" pitchFamily="34" charset="0"/>
            </a:rPr>
            <a:t>Fecha de inicio del proceso de empalme</a:t>
          </a:r>
          <a:endParaRPr lang="es-CO" sz="1100" b="1" kern="1200" dirty="0"/>
        </a:p>
      </dsp:txBody>
      <dsp:txXfrm>
        <a:off x="3098571" y="1539567"/>
        <a:ext cx="1305989" cy="682578"/>
      </dsp:txXfrm>
    </dsp:sp>
    <dsp:sp modelId="{6580AC41-885D-4FE9-836A-F6834E05638A}">
      <dsp:nvSpPr>
        <dsp:cNvPr id="0" name=""/>
        <dsp:cNvSpPr/>
      </dsp:nvSpPr>
      <dsp:spPr>
        <a:xfrm rot="5384887">
          <a:off x="3670749" y="2380166"/>
          <a:ext cx="166283" cy="5899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34B0B1-F8D9-47A6-B33F-18AB9831E2DA}">
      <dsp:nvSpPr>
        <dsp:cNvPr id="0" name=""/>
        <dsp:cNvSpPr/>
      </dsp:nvSpPr>
      <dsp:spPr>
        <a:xfrm>
          <a:off x="3082311" y="2575946"/>
          <a:ext cx="1348461" cy="8735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>
              <a:latin typeface="Arial" panose="020B0604020202020204" pitchFamily="34" charset="0"/>
              <a:cs typeface="Arial" panose="020B0604020202020204" pitchFamily="34" charset="0"/>
            </a:rPr>
            <a:t>29 DE NOVIEMBRE DE 2023</a:t>
          </a:r>
          <a:endParaRPr lang="es-CO" sz="1400" b="0" kern="1200" dirty="0"/>
        </a:p>
      </dsp:txBody>
      <dsp:txXfrm>
        <a:off x="3107897" y="2601532"/>
        <a:ext cx="1297289" cy="822391"/>
      </dsp:txXfrm>
    </dsp:sp>
    <dsp:sp modelId="{4C9A7A4B-C8CF-454B-94AA-93EC29F6DF11}">
      <dsp:nvSpPr>
        <dsp:cNvPr id="0" name=""/>
        <dsp:cNvSpPr/>
      </dsp:nvSpPr>
      <dsp:spPr>
        <a:xfrm>
          <a:off x="4614581" y="1518331"/>
          <a:ext cx="1348461" cy="682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latin typeface="Arial" panose="020B0604020202020204" pitchFamily="34" charset="0"/>
              <a:cs typeface="Arial" panose="020B0604020202020204" pitchFamily="34" charset="0"/>
            </a:rPr>
            <a:t>Fecha última sesión de empalme</a:t>
          </a:r>
          <a:endParaRPr lang="es-CO" sz="1100" b="1" kern="1200" dirty="0"/>
        </a:p>
      </dsp:txBody>
      <dsp:txXfrm>
        <a:off x="4634559" y="1538309"/>
        <a:ext cx="1308505" cy="642156"/>
      </dsp:txXfrm>
    </dsp:sp>
    <dsp:sp modelId="{14997185-4971-4EE7-8F21-A73F9A9353F2}">
      <dsp:nvSpPr>
        <dsp:cNvPr id="0" name=""/>
        <dsp:cNvSpPr/>
      </dsp:nvSpPr>
      <dsp:spPr>
        <a:xfrm rot="5399721">
          <a:off x="5195655" y="2357345"/>
          <a:ext cx="186399" cy="5899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2053B4-A4FE-4294-B0CA-C0EDB66646DC}">
      <dsp:nvSpPr>
        <dsp:cNvPr id="0" name=""/>
        <dsp:cNvSpPr/>
      </dsp:nvSpPr>
      <dsp:spPr>
        <a:xfrm>
          <a:off x="4614676" y="2573243"/>
          <a:ext cx="1348461" cy="90037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>
              <a:latin typeface="Arial" panose="020B0604020202020204" pitchFamily="34" charset="0"/>
              <a:cs typeface="Arial" panose="020B0604020202020204" pitchFamily="34" charset="0"/>
            </a:rPr>
            <a:t>30 DE DICIEMBRE DE 2023</a:t>
          </a:r>
          <a:endParaRPr lang="es-CO" sz="1400" b="0" kern="1200" dirty="0"/>
        </a:p>
      </dsp:txBody>
      <dsp:txXfrm>
        <a:off x="4641047" y="2599614"/>
        <a:ext cx="1295719" cy="847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C87BB-CCE6-49C6-A4A7-8DDAD140CD31}">
      <dsp:nvSpPr>
        <dsp:cNvPr id="0" name=""/>
        <dsp:cNvSpPr/>
      </dsp:nvSpPr>
      <dsp:spPr>
        <a:xfrm>
          <a:off x="10419082" y="998982"/>
          <a:ext cx="91440" cy="185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82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92D0A8-6E37-4C16-B67B-4EDC927421D4}">
      <dsp:nvSpPr>
        <dsp:cNvPr id="0" name=""/>
        <dsp:cNvSpPr/>
      </dsp:nvSpPr>
      <dsp:spPr>
        <a:xfrm>
          <a:off x="5838917" y="407441"/>
          <a:ext cx="4625884" cy="185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632"/>
              </a:lnTo>
              <a:lnTo>
                <a:pt x="4625884" y="126632"/>
              </a:lnTo>
              <a:lnTo>
                <a:pt x="4625884" y="18582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D1FAA-7426-413D-A503-170BDC7AC8C7}">
      <dsp:nvSpPr>
        <dsp:cNvPr id="0" name=""/>
        <dsp:cNvSpPr/>
      </dsp:nvSpPr>
      <dsp:spPr>
        <a:xfrm>
          <a:off x="8106139" y="1590524"/>
          <a:ext cx="91440" cy="185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82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ADCCC3-D505-4853-B346-F208DE2083AA}">
      <dsp:nvSpPr>
        <dsp:cNvPr id="0" name=""/>
        <dsp:cNvSpPr/>
      </dsp:nvSpPr>
      <dsp:spPr>
        <a:xfrm>
          <a:off x="8106139" y="998982"/>
          <a:ext cx="91440" cy="185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82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A0CB9-5FDD-4354-AD3A-791718DE050F}">
      <dsp:nvSpPr>
        <dsp:cNvPr id="0" name=""/>
        <dsp:cNvSpPr/>
      </dsp:nvSpPr>
      <dsp:spPr>
        <a:xfrm>
          <a:off x="5838917" y="407441"/>
          <a:ext cx="2312942" cy="185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632"/>
              </a:lnTo>
              <a:lnTo>
                <a:pt x="2312942" y="126632"/>
              </a:lnTo>
              <a:lnTo>
                <a:pt x="2312942" y="18582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7F4F6-28FA-410A-8F84-66D0815103C2}">
      <dsp:nvSpPr>
        <dsp:cNvPr id="0" name=""/>
        <dsp:cNvSpPr/>
      </dsp:nvSpPr>
      <dsp:spPr>
        <a:xfrm>
          <a:off x="5793197" y="4548231"/>
          <a:ext cx="91440" cy="185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82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CF83F0-0739-4967-AB57-7C724D8E91EB}">
      <dsp:nvSpPr>
        <dsp:cNvPr id="0" name=""/>
        <dsp:cNvSpPr/>
      </dsp:nvSpPr>
      <dsp:spPr>
        <a:xfrm>
          <a:off x="5793197" y="3956689"/>
          <a:ext cx="91440" cy="185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82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A1BE5-AF09-4EB6-BC8C-EEAEF26FE4F1}">
      <dsp:nvSpPr>
        <dsp:cNvPr id="0" name=""/>
        <dsp:cNvSpPr/>
      </dsp:nvSpPr>
      <dsp:spPr>
        <a:xfrm>
          <a:off x="5793197" y="3365148"/>
          <a:ext cx="91440" cy="185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82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D21E21-7228-45FC-A082-F8003EE0F304}">
      <dsp:nvSpPr>
        <dsp:cNvPr id="0" name=""/>
        <dsp:cNvSpPr/>
      </dsp:nvSpPr>
      <dsp:spPr>
        <a:xfrm>
          <a:off x="5793197" y="2773606"/>
          <a:ext cx="91440" cy="185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82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EE813-EA18-4E68-8800-1BF500E9D59C}">
      <dsp:nvSpPr>
        <dsp:cNvPr id="0" name=""/>
        <dsp:cNvSpPr/>
      </dsp:nvSpPr>
      <dsp:spPr>
        <a:xfrm>
          <a:off x="5793197" y="2182065"/>
          <a:ext cx="91440" cy="185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82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8BF96-E361-456B-8D4F-8D751E401477}">
      <dsp:nvSpPr>
        <dsp:cNvPr id="0" name=""/>
        <dsp:cNvSpPr/>
      </dsp:nvSpPr>
      <dsp:spPr>
        <a:xfrm>
          <a:off x="5793197" y="1590524"/>
          <a:ext cx="91440" cy="185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82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36AE0-2333-46B3-8663-545C3CFA8D3C}">
      <dsp:nvSpPr>
        <dsp:cNvPr id="0" name=""/>
        <dsp:cNvSpPr/>
      </dsp:nvSpPr>
      <dsp:spPr>
        <a:xfrm>
          <a:off x="5793197" y="998982"/>
          <a:ext cx="91440" cy="185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82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7B4EC-2BF5-4027-9DE2-B252BD1FCFDC}">
      <dsp:nvSpPr>
        <dsp:cNvPr id="0" name=""/>
        <dsp:cNvSpPr/>
      </dsp:nvSpPr>
      <dsp:spPr>
        <a:xfrm>
          <a:off x="5793197" y="407441"/>
          <a:ext cx="91440" cy="185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82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ED4CE-978A-4944-BAB7-35CACD1B3D1C}">
      <dsp:nvSpPr>
        <dsp:cNvPr id="0" name=""/>
        <dsp:cNvSpPr/>
      </dsp:nvSpPr>
      <dsp:spPr>
        <a:xfrm>
          <a:off x="3480255" y="4548231"/>
          <a:ext cx="91440" cy="185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82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8A803-E55A-436D-AEF8-1155882D5430}">
      <dsp:nvSpPr>
        <dsp:cNvPr id="0" name=""/>
        <dsp:cNvSpPr/>
      </dsp:nvSpPr>
      <dsp:spPr>
        <a:xfrm>
          <a:off x="3480255" y="3956689"/>
          <a:ext cx="91440" cy="185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82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A075B-0D4D-48AE-A907-7EBD90632F04}">
      <dsp:nvSpPr>
        <dsp:cNvPr id="0" name=""/>
        <dsp:cNvSpPr/>
      </dsp:nvSpPr>
      <dsp:spPr>
        <a:xfrm>
          <a:off x="3480255" y="3365148"/>
          <a:ext cx="91440" cy="185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82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415A0C-8384-4491-8087-23D39C5D0FFD}">
      <dsp:nvSpPr>
        <dsp:cNvPr id="0" name=""/>
        <dsp:cNvSpPr/>
      </dsp:nvSpPr>
      <dsp:spPr>
        <a:xfrm>
          <a:off x="3480255" y="2773606"/>
          <a:ext cx="91440" cy="185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82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2DCC7-AEF5-45FF-B44E-464C75414AA3}">
      <dsp:nvSpPr>
        <dsp:cNvPr id="0" name=""/>
        <dsp:cNvSpPr/>
      </dsp:nvSpPr>
      <dsp:spPr>
        <a:xfrm>
          <a:off x="3480255" y="2182065"/>
          <a:ext cx="91440" cy="185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82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CC009E-69FE-4E73-AFB9-6081C204D7CD}">
      <dsp:nvSpPr>
        <dsp:cNvPr id="0" name=""/>
        <dsp:cNvSpPr/>
      </dsp:nvSpPr>
      <dsp:spPr>
        <a:xfrm>
          <a:off x="3480255" y="1590524"/>
          <a:ext cx="91440" cy="185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82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23B30-E7EE-4EB7-A0E7-BA6BE90481E9}">
      <dsp:nvSpPr>
        <dsp:cNvPr id="0" name=""/>
        <dsp:cNvSpPr/>
      </dsp:nvSpPr>
      <dsp:spPr>
        <a:xfrm>
          <a:off x="3480255" y="998982"/>
          <a:ext cx="91440" cy="185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82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44563-E991-4C5D-9449-E8C2D96EBDCC}">
      <dsp:nvSpPr>
        <dsp:cNvPr id="0" name=""/>
        <dsp:cNvSpPr/>
      </dsp:nvSpPr>
      <dsp:spPr>
        <a:xfrm>
          <a:off x="3525975" y="407441"/>
          <a:ext cx="2312942" cy="185821"/>
        </a:xfrm>
        <a:custGeom>
          <a:avLst/>
          <a:gdLst/>
          <a:ahLst/>
          <a:cxnLst/>
          <a:rect l="0" t="0" r="0" b="0"/>
          <a:pathLst>
            <a:path>
              <a:moveTo>
                <a:pt x="2312942" y="0"/>
              </a:moveTo>
              <a:lnTo>
                <a:pt x="2312942" y="126632"/>
              </a:lnTo>
              <a:lnTo>
                <a:pt x="0" y="126632"/>
              </a:lnTo>
              <a:lnTo>
                <a:pt x="0" y="18582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6D93C8-CA08-41D4-9D13-A96196F614C7}">
      <dsp:nvSpPr>
        <dsp:cNvPr id="0" name=""/>
        <dsp:cNvSpPr/>
      </dsp:nvSpPr>
      <dsp:spPr>
        <a:xfrm>
          <a:off x="1167313" y="5139772"/>
          <a:ext cx="91440" cy="185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82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9F0CB2-D008-48D2-A440-F5C27293C9ED}">
      <dsp:nvSpPr>
        <dsp:cNvPr id="0" name=""/>
        <dsp:cNvSpPr/>
      </dsp:nvSpPr>
      <dsp:spPr>
        <a:xfrm>
          <a:off x="1167313" y="4548231"/>
          <a:ext cx="91440" cy="185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82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A3339E-46FC-4D2D-97A8-1A9EBEB7837C}">
      <dsp:nvSpPr>
        <dsp:cNvPr id="0" name=""/>
        <dsp:cNvSpPr/>
      </dsp:nvSpPr>
      <dsp:spPr>
        <a:xfrm>
          <a:off x="1167313" y="3956689"/>
          <a:ext cx="91440" cy="185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82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11D96-9278-4CAE-82D1-DC11E688EE8B}">
      <dsp:nvSpPr>
        <dsp:cNvPr id="0" name=""/>
        <dsp:cNvSpPr/>
      </dsp:nvSpPr>
      <dsp:spPr>
        <a:xfrm>
          <a:off x="1167313" y="3365148"/>
          <a:ext cx="91440" cy="185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82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8ADF6B-FC81-40E2-861E-30E91B2CC90E}">
      <dsp:nvSpPr>
        <dsp:cNvPr id="0" name=""/>
        <dsp:cNvSpPr/>
      </dsp:nvSpPr>
      <dsp:spPr>
        <a:xfrm>
          <a:off x="1167313" y="2773606"/>
          <a:ext cx="91440" cy="185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82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4720A-9916-4CAE-BBA1-9B26066CC01C}">
      <dsp:nvSpPr>
        <dsp:cNvPr id="0" name=""/>
        <dsp:cNvSpPr/>
      </dsp:nvSpPr>
      <dsp:spPr>
        <a:xfrm>
          <a:off x="1167313" y="2182065"/>
          <a:ext cx="91440" cy="185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82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A603F-831D-4E8B-9AC0-826E16169E3F}">
      <dsp:nvSpPr>
        <dsp:cNvPr id="0" name=""/>
        <dsp:cNvSpPr/>
      </dsp:nvSpPr>
      <dsp:spPr>
        <a:xfrm>
          <a:off x="1167313" y="1590524"/>
          <a:ext cx="91440" cy="185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82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981E20-2822-45B6-BECD-F279D3539E49}">
      <dsp:nvSpPr>
        <dsp:cNvPr id="0" name=""/>
        <dsp:cNvSpPr/>
      </dsp:nvSpPr>
      <dsp:spPr>
        <a:xfrm>
          <a:off x="1167313" y="998982"/>
          <a:ext cx="91440" cy="185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82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540794-8AA5-4DEB-9958-41C111778B46}">
      <dsp:nvSpPr>
        <dsp:cNvPr id="0" name=""/>
        <dsp:cNvSpPr/>
      </dsp:nvSpPr>
      <dsp:spPr>
        <a:xfrm>
          <a:off x="1213033" y="407441"/>
          <a:ext cx="4625884" cy="185821"/>
        </a:xfrm>
        <a:custGeom>
          <a:avLst/>
          <a:gdLst/>
          <a:ahLst/>
          <a:cxnLst/>
          <a:rect l="0" t="0" r="0" b="0"/>
          <a:pathLst>
            <a:path>
              <a:moveTo>
                <a:pt x="4625884" y="0"/>
              </a:moveTo>
              <a:lnTo>
                <a:pt x="4625884" y="126632"/>
              </a:lnTo>
              <a:lnTo>
                <a:pt x="0" y="126632"/>
              </a:lnTo>
              <a:lnTo>
                <a:pt x="0" y="18582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352195-46C6-4E9B-971D-9485FBB96E44}">
      <dsp:nvSpPr>
        <dsp:cNvPr id="0" name=""/>
        <dsp:cNvSpPr/>
      </dsp:nvSpPr>
      <dsp:spPr>
        <a:xfrm>
          <a:off x="4297847" y="1721"/>
          <a:ext cx="3082140" cy="4057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79279-FCCB-40B2-91CE-7F4A663D9B5F}">
      <dsp:nvSpPr>
        <dsp:cNvPr id="0" name=""/>
        <dsp:cNvSpPr/>
      </dsp:nvSpPr>
      <dsp:spPr>
        <a:xfrm>
          <a:off x="4368839" y="69164"/>
          <a:ext cx="3082140" cy="40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b="1" kern="1200" dirty="0"/>
            <a:t>DIRECCIÓN ADMINISTRATIVA Y COMERCIAL</a:t>
          </a:r>
        </a:p>
      </dsp:txBody>
      <dsp:txXfrm>
        <a:off x="4380722" y="81047"/>
        <a:ext cx="3058374" cy="381953"/>
      </dsp:txXfrm>
    </dsp:sp>
    <dsp:sp modelId="{76BB1871-DAA3-48EF-98C5-FB6DB015CD1E}">
      <dsp:nvSpPr>
        <dsp:cNvPr id="0" name=""/>
        <dsp:cNvSpPr/>
      </dsp:nvSpPr>
      <dsp:spPr>
        <a:xfrm>
          <a:off x="127554" y="593263"/>
          <a:ext cx="2170957" cy="40571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E5931-27D3-4C58-802A-116730A77577}">
      <dsp:nvSpPr>
        <dsp:cNvPr id="0" name=""/>
        <dsp:cNvSpPr/>
      </dsp:nvSpPr>
      <dsp:spPr>
        <a:xfrm>
          <a:off x="198547" y="660705"/>
          <a:ext cx="2170957" cy="40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b="1" kern="1200" dirty="0"/>
            <a:t>PROFESIONAL</a:t>
          </a:r>
        </a:p>
      </dsp:txBody>
      <dsp:txXfrm>
        <a:off x="210430" y="672588"/>
        <a:ext cx="2147191" cy="381953"/>
      </dsp:txXfrm>
    </dsp:sp>
    <dsp:sp modelId="{80FC1614-7597-4F5F-853E-8846B5918556}">
      <dsp:nvSpPr>
        <dsp:cNvPr id="0" name=""/>
        <dsp:cNvSpPr/>
      </dsp:nvSpPr>
      <dsp:spPr>
        <a:xfrm>
          <a:off x="217081" y="1184804"/>
          <a:ext cx="1991904" cy="405719"/>
        </a:xfrm>
        <a:prstGeom prst="roundRect">
          <a:avLst>
            <a:gd name="adj" fmla="val 10000"/>
          </a:avLst>
        </a:prstGeom>
        <a:solidFill>
          <a:srgbClr val="258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B1DDF-A02C-437B-86AF-65176827CEBD}">
      <dsp:nvSpPr>
        <dsp:cNvPr id="0" name=""/>
        <dsp:cNvSpPr/>
      </dsp:nvSpPr>
      <dsp:spPr>
        <a:xfrm>
          <a:off x="288073" y="1252246"/>
          <a:ext cx="1991904" cy="40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PROFESIONAL UNIVERSITARIO ADMINISTRATIVA Y COMERCIAL</a:t>
          </a:r>
        </a:p>
      </dsp:txBody>
      <dsp:txXfrm>
        <a:off x="299956" y="1264129"/>
        <a:ext cx="1968138" cy="381953"/>
      </dsp:txXfrm>
    </dsp:sp>
    <dsp:sp modelId="{49BD94A1-2380-4164-BA6B-9C60FE2F2A53}">
      <dsp:nvSpPr>
        <dsp:cNvPr id="0" name=""/>
        <dsp:cNvSpPr/>
      </dsp:nvSpPr>
      <dsp:spPr>
        <a:xfrm>
          <a:off x="217081" y="1776345"/>
          <a:ext cx="1991904" cy="405719"/>
        </a:xfrm>
        <a:prstGeom prst="roundRect">
          <a:avLst>
            <a:gd name="adj" fmla="val 10000"/>
          </a:avLst>
        </a:prstGeom>
        <a:solidFill>
          <a:srgbClr val="258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D7A24-5DA9-450E-BE1B-6B09010B1DF5}">
      <dsp:nvSpPr>
        <dsp:cNvPr id="0" name=""/>
        <dsp:cNvSpPr/>
      </dsp:nvSpPr>
      <dsp:spPr>
        <a:xfrm>
          <a:off x="288073" y="1843788"/>
          <a:ext cx="1991904" cy="40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PROFESIONAL UNIVERSITARIO CONTRATOS Y CONVENIOS							</a:t>
          </a:r>
        </a:p>
      </dsp:txBody>
      <dsp:txXfrm>
        <a:off x="299956" y="1855671"/>
        <a:ext cx="1968138" cy="381953"/>
      </dsp:txXfrm>
    </dsp:sp>
    <dsp:sp modelId="{4A37B490-9861-4300-871C-A3E6F9D7A1D9}">
      <dsp:nvSpPr>
        <dsp:cNvPr id="0" name=""/>
        <dsp:cNvSpPr/>
      </dsp:nvSpPr>
      <dsp:spPr>
        <a:xfrm>
          <a:off x="217081" y="2367887"/>
          <a:ext cx="1991904" cy="405719"/>
        </a:xfrm>
        <a:prstGeom prst="roundRect">
          <a:avLst>
            <a:gd name="adj" fmla="val 10000"/>
          </a:avLst>
        </a:prstGeom>
        <a:solidFill>
          <a:srgbClr val="258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51980-128E-4EBC-BCAB-C6F523E56F92}">
      <dsp:nvSpPr>
        <dsp:cNvPr id="0" name=""/>
        <dsp:cNvSpPr/>
      </dsp:nvSpPr>
      <dsp:spPr>
        <a:xfrm>
          <a:off x="288073" y="2435329"/>
          <a:ext cx="1991904" cy="40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PROFESIONAL UNIVERSITARIO FACTURACIÓN Y CARTERA </a:t>
          </a:r>
        </a:p>
      </dsp:txBody>
      <dsp:txXfrm>
        <a:off x="299956" y="2447212"/>
        <a:ext cx="1968138" cy="381953"/>
      </dsp:txXfrm>
    </dsp:sp>
    <dsp:sp modelId="{E55607C4-604A-4CE9-9C85-7FC07B11A04A}">
      <dsp:nvSpPr>
        <dsp:cNvPr id="0" name=""/>
        <dsp:cNvSpPr/>
      </dsp:nvSpPr>
      <dsp:spPr>
        <a:xfrm>
          <a:off x="217081" y="2959428"/>
          <a:ext cx="1991904" cy="405719"/>
        </a:xfrm>
        <a:prstGeom prst="roundRect">
          <a:avLst>
            <a:gd name="adj" fmla="val 10000"/>
          </a:avLst>
        </a:prstGeom>
        <a:solidFill>
          <a:srgbClr val="258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C4730-F4A6-4A87-A258-BE930ACF2CCC}">
      <dsp:nvSpPr>
        <dsp:cNvPr id="0" name=""/>
        <dsp:cNvSpPr/>
      </dsp:nvSpPr>
      <dsp:spPr>
        <a:xfrm>
          <a:off x="288073" y="3026871"/>
          <a:ext cx="1991904" cy="40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PROFESIONAL UNIVERSITARIO TALENTO HUMANO</a:t>
          </a:r>
        </a:p>
      </dsp:txBody>
      <dsp:txXfrm>
        <a:off x="299956" y="3038754"/>
        <a:ext cx="1968138" cy="381953"/>
      </dsp:txXfrm>
    </dsp:sp>
    <dsp:sp modelId="{D23C28D9-388A-41E5-9ABC-0082DE83EB3F}">
      <dsp:nvSpPr>
        <dsp:cNvPr id="0" name=""/>
        <dsp:cNvSpPr/>
      </dsp:nvSpPr>
      <dsp:spPr>
        <a:xfrm>
          <a:off x="217081" y="3550970"/>
          <a:ext cx="1991904" cy="405719"/>
        </a:xfrm>
        <a:prstGeom prst="roundRect">
          <a:avLst>
            <a:gd name="adj" fmla="val 10000"/>
          </a:avLst>
        </a:prstGeom>
        <a:solidFill>
          <a:srgbClr val="258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57D8D-DFEB-4FF0-AD32-6BE53BC6E84A}">
      <dsp:nvSpPr>
        <dsp:cNvPr id="0" name=""/>
        <dsp:cNvSpPr/>
      </dsp:nvSpPr>
      <dsp:spPr>
        <a:xfrm>
          <a:off x="288073" y="3618412"/>
          <a:ext cx="1991904" cy="40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PROFESIONAL UNIVERSITARIO SISTEMAS</a:t>
          </a:r>
        </a:p>
      </dsp:txBody>
      <dsp:txXfrm>
        <a:off x="299956" y="3630295"/>
        <a:ext cx="1968138" cy="381953"/>
      </dsp:txXfrm>
    </dsp:sp>
    <dsp:sp modelId="{5FE08F17-4938-4E75-A177-BBDBD785E5C8}">
      <dsp:nvSpPr>
        <dsp:cNvPr id="0" name=""/>
        <dsp:cNvSpPr/>
      </dsp:nvSpPr>
      <dsp:spPr>
        <a:xfrm>
          <a:off x="217081" y="4142511"/>
          <a:ext cx="1991904" cy="405719"/>
        </a:xfrm>
        <a:prstGeom prst="roundRect">
          <a:avLst>
            <a:gd name="adj" fmla="val 10000"/>
          </a:avLst>
        </a:prstGeom>
        <a:solidFill>
          <a:srgbClr val="258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73A87-E3F1-4332-AF32-6C7A66446E25}">
      <dsp:nvSpPr>
        <dsp:cNvPr id="0" name=""/>
        <dsp:cNvSpPr/>
      </dsp:nvSpPr>
      <dsp:spPr>
        <a:xfrm>
          <a:off x="288073" y="4209953"/>
          <a:ext cx="1991904" cy="40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PROFESIONAL UNIVERSITARIO AMBIENTAL</a:t>
          </a:r>
        </a:p>
      </dsp:txBody>
      <dsp:txXfrm>
        <a:off x="299956" y="4221836"/>
        <a:ext cx="1968138" cy="381953"/>
      </dsp:txXfrm>
    </dsp:sp>
    <dsp:sp modelId="{2439F2F5-5D92-4367-BB2B-086FB4F86912}">
      <dsp:nvSpPr>
        <dsp:cNvPr id="0" name=""/>
        <dsp:cNvSpPr/>
      </dsp:nvSpPr>
      <dsp:spPr>
        <a:xfrm>
          <a:off x="217081" y="4734052"/>
          <a:ext cx="1991904" cy="405719"/>
        </a:xfrm>
        <a:prstGeom prst="roundRect">
          <a:avLst>
            <a:gd name="adj" fmla="val 10000"/>
          </a:avLst>
        </a:prstGeom>
        <a:solidFill>
          <a:srgbClr val="258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AB22E-1326-4012-92A1-D4B791D2A99E}">
      <dsp:nvSpPr>
        <dsp:cNvPr id="0" name=""/>
        <dsp:cNvSpPr/>
      </dsp:nvSpPr>
      <dsp:spPr>
        <a:xfrm>
          <a:off x="288073" y="4801495"/>
          <a:ext cx="1991904" cy="40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PROFESIONAL UNIVERSITARIO SGSST</a:t>
          </a:r>
        </a:p>
      </dsp:txBody>
      <dsp:txXfrm>
        <a:off x="299956" y="4813378"/>
        <a:ext cx="1968138" cy="381953"/>
      </dsp:txXfrm>
    </dsp:sp>
    <dsp:sp modelId="{16469B51-72E2-4F4C-9F68-21DAD2DCB8CE}">
      <dsp:nvSpPr>
        <dsp:cNvPr id="0" name=""/>
        <dsp:cNvSpPr/>
      </dsp:nvSpPr>
      <dsp:spPr>
        <a:xfrm>
          <a:off x="217081" y="5325594"/>
          <a:ext cx="1991904" cy="405719"/>
        </a:xfrm>
        <a:prstGeom prst="roundRect">
          <a:avLst>
            <a:gd name="adj" fmla="val 10000"/>
          </a:avLst>
        </a:prstGeom>
        <a:solidFill>
          <a:srgbClr val="258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5EFED-A06C-4283-B7DE-3AE66A761799}">
      <dsp:nvSpPr>
        <dsp:cNvPr id="0" name=""/>
        <dsp:cNvSpPr/>
      </dsp:nvSpPr>
      <dsp:spPr>
        <a:xfrm>
          <a:off x="288073" y="5393036"/>
          <a:ext cx="1991904" cy="40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PROFESIONAL UNIVERSITARIO SGC</a:t>
          </a:r>
        </a:p>
      </dsp:txBody>
      <dsp:txXfrm>
        <a:off x="299956" y="5404919"/>
        <a:ext cx="1968138" cy="381953"/>
      </dsp:txXfrm>
    </dsp:sp>
    <dsp:sp modelId="{1B8B4968-9602-452E-B160-2C18B0CB7A97}">
      <dsp:nvSpPr>
        <dsp:cNvPr id="0" name=""/>
        <dsp:cNvSpPr/>
      </dsp:nvSpPr>
      <dsp:spPr>
        <a:xfrm>
          <a:off x="2440496" y="593263"/>
          <a:ext cx="2170957" cy="40571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D4FB4-6C3D-4764-AC8B-C527FD33E2E9}">
      <dsp:nvSpPr>
        <dsp:cNvPr id="0" name=""/>
        <dsp:cNvSpPr/>
      </dsp:nvSpPr>
      <dsp:spPr>
        <a:xfrm>
          <a:off x="2511489" y="660705"/>
          <a:ext cx="2170957" cy="40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b="1" kern="1200" dirty="0"/>
            <a:t>TÉCNICO</a:t>
          </a:r>
        </a:p>
      </dsp:txBody>
      <dsp:txXfrm>
        <a:off x="2523372" y="672588"/>
        <a:ext cx="2147191" cy="381953"/>
      </dsp:txXfrm>
    </dsp:sp>
    <dsp:sp modelId="{B4F03F5C-3C10-4BE5-BCA9-9E68E606EA5C}">
      <dsp:nvSpPr>
        <dsp:cNvPr id="0" name=""/>
        <dsp:cNvSpPr/>
      </dsp:nvSpPr>
      <dsp:spPr>
        <a:xfrm>
          <a:off x="2530953" y="1184804"/>
          <a:ext cx="1990045" cy="405719"/>
        </a:xfrm>
        <a:prstGeom prst="roundRect">
          <a:avLst>
            <a:gd name="adj" fmla="val 10000"/>
          </a:avLst>
        </a:prstGeom>
        <a:solidFill>
          <a:srgbClr val="258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6467B-9556-46B2-80E4-07A245651710}">
      <dsp:nvSpPr>
        <dsp:cNvPr id="0" name=""/>
        <dsp:cNvSpPr/>
      </dsp:nvSpPr>
      <dsp:spPr>
        <a:xfrm>
          <a:off x="2601945" y="1252246"/>
          <a:ext cx="1990045" cy="40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TÉCNICO ADMINISTRATIVO ATENCIÓN AL USUARIO Y PQRS</a:t>
          </a:r>
        </a:p>
      </dsp:txBody>
      <dsp:txXfrm>
        <a:off x="2613828" y="1264129"/>
        <a:ext cx="1966279" cy="381953"/>
      </dsp:txXfrm>
    </dsp:sp>
    <dsp:sp modelId="{61610736-2E89-4D54-AACC-D7E73CC4C705}">
      <dsp:nvSpPr>
        <dsp:cNvPr id="0" name=""/>
        <dsp:cNvSpPr/>
      </dsp:nvSpPr>
      <dsp:spPr>
        <a:xfrm>
          <a:off x="2530953" y="1776345"/>
          <a:ext cx="1990045" cy="405719"/>
        </a:xfrm>
        <a:prstGeom prst="roundRect">
          <a:avLst>
            <a:gd name="adj" fmla="val 10000"/>
          </a:avLst>
        </a:prstGeom>
        <a:solidFill>
          <a:srgbClr val="258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08F63-EBB8-4405-ABD1-36D0AB89A7AD}">
      <dsp:nvSpPr>
        <dsp:cNvPr id="0" name=""/>
        <dsp:cNvSpPr/>
      </dsp:nvSpPr>
      <dsp:spPr>
        <a:xfrm>
          <a:off x="2601945" y="1843788"/>
          <a:ext cx="1990045" cy="40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TÉCNICO ADMINISTRATIVO ALMACÉN</a:t>
          </a:r>
        </a:p>
      </dsp:txBody>
      <dsp:txXfrm>
        <a:off x="2613828" y="1855671"/>
        <a:ext cx="1966279" cy="381953"/>
      </dsp:txXfrm>
    </dsp:sp>
    <dsp:sp modelId="{3D450ED9-DD23-4AD9-ABD6-E84BB240EAA4}">
      <dsp:nvSpPr>
        <dsp:cNvPr id="0" name=""/>
        <dsp:cNvSpPr/>
      </dsp:nvSpPr>
      <dsp:spPr>
        <a:xfrm>
          <a:off x="2530953" y="2367887"/>
          <a:ext cx="1990045" cy="405719"/>
        </a:xfrm>
        <a:prstGeom prst="roundRect">
          <a:avLst>
            <a:gd name="adj" fmla="val 10000"/>
          </a:avLst>
        </a:prstGeom>
        <a:solidFill>
          <a:srgbClr val="258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8A939-1F3C-4F9B-A402-00338169A8BB}">
      <dsp:nvSpPr>
        <dsp:cNvPr id="0" name=""/>
        <dsp:cNvSpPr/>
      </dsp:nvSpPr>
      <dsp:spPr>
        <a:xfrm>
          <a:off x="2601945" y="2435329"/>
          <a:ext cx="1990045" cy="40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TÉCNICO ADMINISTRATIVO COMERCIAL</a:t>
          </a:r>
        </a:p>
      </dsp:txBody>
      <dsp:txXfrm>
        <a:off x="2613828" y="2447212"/>
        <a:ext cx="1966279" cy="381953"/>
      </dsp:txXfrm>
    </dsp:sp>
    <dsp:sp modelId="{7F52B4EF-2B3C-484A-B0E6-2303C582B867}">
      <dsp:nvSpPr>
        <dsp:cNvPr id="0" name=""/>
        <dsp:cNvSpPr/>
      </dsp:nvSpPr>
      <dsp:spPr>
        <a:xfrm>
          <a:off x="2530953" y="2959428"/>
          <a:ext cx="1990045" cy="405719"/>
        </a:xfrm>
        <a:prstGeom prst="roundRect">
          <a:avLst>
            <a:gd name="adj" fmla="val 10000"/>
          </a:avLst>
        </a:prstGeom>
        <a:solidFill>
          <a:srgbClr val="258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086830-3E74-43BE-B554-D8418F6B52B7}">
      <dsp:nvSpPr>
        <dsp:cNvPr id="0" name=""/>
        <dsp:cNvSpPr/>
      </dsp:nvSpPr>
      <dsp:spPr>
        <a:xfrm>
          <a:off x="2601945" y="3026871"/>
          <a:ext cx="1990045" cy="40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TÉCNICO ADMINISTRATIVO FACTURACIÓN Y CARTERA</a:t>
          </a:r>
        </a:p>
      </dsp:txBody>
      <dsp:txXfrm>
        <a:off x="2613828" y="3038754"/>
        <a:ext cx="1966279" cy="381953"/>
      </dsp:txXfrm>
    </dsp:sp>
    <dsp:sp modelId="{C27BF68D-F944-4FA7-907B-C837E93407B6}">
      <dsp:nvSpPr>
        <dsp:cNvPr id="0" name=""/>
        <dsp:cNvSpPr/>
      </dsp:nvSpPr>
      <dsp:spPr>
        <a:xfrm>
          <a:off x="2530953" y="3550970"/>
          <a:ext cx="1990045" cy="405719"/>
        </a:xfrm>
        <a:prstGeom prst="roundRect">
          <a:avLst>
            <a:gd name="adj" fmla="val 10000"/>
          </a:avLst>
        </a:prstGeom>
        <a:solidFill>
          <a:srgbClr val="258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1F40C5-EA3E-4E96-BFCB-0FABE1D9BE39}">
      <dsp:nvSpPr>
        <dsp:cNvPr id="0" name=""/>
        <dsp:cNvSpPr/>
      </dsp:nvSpPr>
      <dsp:spPr>
        <a:xfrm>
          <a:off x="2601945" y="3618412"/>
          <a:ext cx="1990045" cy="40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TÉCNICO ADMINISTRATIVO ARCHIVO</a:t>
          </a:r>
        </a:p>
      </dsp:txBody>
      <dsp:txXfrm>
        <a:off x="2613828" y="3630295"/>
        <a:ext cx="1966279" cy="381953"/>
      </dsp:txXfrm>
    </dsp:sp>
    <dsp:sp modelId="{6E14FB6C-A54A-47C3-AAD0-6DDFC2C80F51}">
      <dsp:nvSpPr>
        <dsp:cNvPr id="0" name=""/>
        <dsp:cNvSpPr/>
      </dsp:nvSpPr>
      <dsp:spPr>
        <a:xfrm>
          <a:off x="2530953" y="4142511"/>
          <a:ext cx="1990045" cy="405719"/>
        </a:xfrm>
        <a:prstGeom prst="roundRect">
          <a:avLst>
            <a:gd name="adj" fmla="val 10000"/>
          </a:avLst>
        </a:prstGeom>
        <a:solidFill>
          <a:srgbClr val="258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51FD87-E583-42D3-8D93-DD7DC8C6C544}">
      <dsp:nvSpPr>
        <dsp:cNvPr id="0" name=""/>
        <dsp:cNvSpPr/>
      </dsp:nvSpPr>
      <dsp:spPr>
        <a:xfrm>
          <a:off x="2601945" y="4209953"/>
          <a:ext cx="1990045" cy="40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TÉCNICO ADMINISTRATIVO APOYO JURÍDICO</a:t>
          </a:r>
        </a:p>
      </dsp:txBody>
      <dsp:txXfrm>
        <a:off x="2613828" y="4221836"/>
        <a:ext cx="1966279" cy="381953"/>
      </dsp:txXfrm>
    </dsp:sp>
    <dsp:sp modelId="{FBF15D95-C71D-49A6-857F-188A36E20C1B}">
      <dsp:nvSpPr>
        <dsp:cNvPr id="0" name=""/>
        <dsp:cNvSpPr/>
      </dsp:nvSpPr>
      <dsp:spPr>
        <a:xfrm>
          <a:off x="2530953" y="4734052"/>
          <a:ext cx="1990045" cy="405719"/>
        </a:xfrm>
        <a:prstGeom prst="roundRect">
          <a:avLst>
            <a:gd name="adj" fmla="val 10000"/>
          </a:avLst>
        </a:prstGeom>
        <a:solidFill>
          <a:srgbClr val="258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652BD-E18E-41F5-B8BF-DFAA77C2B409}">
      <dsp:nvSpPr>
        <dsp:cNvPr id="0" name=""/>
        <dsp:cNvSpPr/>
      </dsp:nvSpPr>
      <dsp:spPr>
        <a:xfrm>
          <a:off x="2601945" y="4801495"/>
          <a:ext cx="1990045" cy="40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TÉCNICO ADMINISTRATIVO VENTANILLA ÚNICA DE CORRESPONDENCIA</a:t>
          </a:r>
        </a:p>
      </dsp:txBody>
      <dsp:txXfrm>
        <a:off x="2613828" y="4813378"/>
        <a:ext cx="1966279" cy="381953"/>
      </dsp:txXfrm>
    </dsp:sp>
    <dsp:sp modelId="{D8E7F58C-B365-486C-9CC5-EAF0220AAB5C}">
      <dsp:nvSpPr>
        <dsp:cNvPr id="0" name=""/>
        <dsp:cNvSpPr/>
      </dsp:nvSpPr>
      <dsp:spPr>
        <a:xfrm>
          <a:off x="4753439" y="593263"/>
          <a:ext cx="2170957" cy="40571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F0A65-DD01-42A2-A7B9-5EF658B68956}">
      <dsp:nvSpPr>
        <dsp:cNvPr id="0" name=""/>
        <dsp:cNvSpPr/>
      </dsp:nvSpPr>
      <dsp:spPr>
        <a:xfrm>
          <a:off x="4824431" y="660705"/>
          <a:ext cx="2170957" cy="40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b="1" kern="1200" dirty="0"/>
            <a:t>AUXILIAR</a:t>
          </a:r>
        </a:p>
      </dsp:txBody>
      <dsp:txXfrm>
        <a:off x="4836314" y="672588"/>
        <a:ext cx="2147191" cy="381953"/>
      </dsp:txXfrm>
    </dsp:sp>
    <dsp:sp modelId="{150A13DE-4B67-44E4-A304-37B516FAF382}">
      <dsp:nvSpPr>
        <dsp:cNvPr id="0" name=""/>
        <dsp:cNvSpPr/>
      </dsp:nvSpPr>
      <dsp:spPr>
        <a:xfrm>
          <a:off x="4842965" y="1184804"/>
          <a:ext cx="1991904" cy="405719"/>
        </a:xfrm>
        <a:prstGeom prst="roundRect">
          <a:avLst>
            <a:gd name="adj" fmla="val 10000"/>
          </a:avLst>
        </a:prstGeom>
        <a:solidFill>
          <a:srgbClr val="258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E8A17-F6ED-49CF-9B2E-9F44E51DBD21}">
      <dsp:nvSpPr>
        <dsp:cNvPr id="0" name=""/>
        <dsp:cNvSpPr/>
      </dsp:nvSpPr>
      <dsp:spPr>
        <a:xfrm>
          <a:off x="4913957" y="1252246"/>
          <a:ext cx="1991904" cy="40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AUXILIAR ADMINISTRATIVO TALENTO HUMANO	</a:t>
          </a:r>
        </a:p>
      </dsp:txBody>
      <dsp:txXfrm>
        <a:off x="4925840" y="1264129"/>
        <a:ext cx="1968138" cy="381953"/>
      </dsp:txXfrm>
    </dsp:sp>
    <dsp:sp modelId="{B889D1F6-A511-424C-8C6C-7C8DA8E890A6}">
      <dsp:nvSpPr>
        <dsp:cNvPr id="0" name=""/>
        <dsp:cNvSpPr/>
      </dsp:nvSpPr>
      <dsp:spPr>
        <a:xfrm>
          <a:off x="4842965" y="1776345"/>
          <a:ext cx="1991904" cy="405719"/>
        </a:xfrm>
        <a:prstGeom prst="roundRect">
          <a:avLst>
            <a:gd name="adj" fmla="val 10000"/>
          </a:avLst>
        </a:prstGeom>
        <a:solidFill>
          <a:srgbClr val="258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7DCC2-2DEF-4E52-897B-3736ED3BF200}">
      <dsp:nvSpPr>
        <dsp:cNvPr id="0" name=""/>
        <dsp:cNvSpPr/>
      </dsp:nvSpPr>
      <dsp:spPr>
        <a:xfrm>
          <a:off x="4913957" y="1843788"/>
          <a:ext cx="1991904" cy="40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AUXILIAR ADMINISTRATIVO MATRICULAS</a:t>
          </a:r>
        </a:p>
      </dsp:txBody>
      <dsp:txXfrm>
        <a:off x="4925840" y="1855671"/>
        <a:ext cx="1968138" cy="381953"/>
      </dsp:txXfrm>
    </dsp:sp>
    <dsp:sp modelId="{81A19BF5-F047-4727-A735-3CD0945AF852}">
      <dsp:nvSpPr>
        <dsp:cNvPr id="0" name=""/>
        <dsp:cNvSpPr/>
      </dsp:nvSpPr>
      <dsp:spPr>
        <a:xfrm>
          <a:off x="4842965" y="2367887"/>
          <a:ext cx="1991904" cy="405719"/>
        </a:xfrm>
        <a:prstGeom prst="roundRect">
          <a:avLst>
            <a:gd name="adj" fmla="val 10000"/>
          </a:avLst>
        </a:prstGeom>
        <a:solidFill>
          <a:srgbClr val="258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F49AE-28AD-4A43-8080-D53E6E7AD157}">
      <dsp:nvSpPr>
        <dsp:cNvPr id="0" name=""/>
        <dsp:cNvSpPr/>
      </dsp:nvSpPr>
      <dsp:spPr>
        <a:xfrm>
          <a:off x="4913957" y="2435329"/>
          <a:ext cx="1991904" cy="40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AUXILIAR ADMINISTRATIVO CONTRATACIÓN</a:t>
          </a:r>
        </a:p>
      </dsp:txBody>
      <dsp:txXfrm>
        <a:off x="4925840" y="2447212"/>
        <a:ext cx="1968138" cy="381953"/>
      </dsp:txXfrm>
    </dsp:sp>
    <dsp:sp modelId="{E8C554B3-14DF-4A37-8641-EE5BAE30A471}">
      <dsp:nvSpPr>
        <dsp:cNvPr id="0" name=""/>
        <dsp:cNvSpPr/>
      </dsp:nvSpPr>
      <dsp:spPr>
        <a:xfrm>
          <a:off x="4842965" y="2959428"/>
          <a:ext cx="1991904" cy="405719"/>
        </a:xfrm>
        <a:prstGeom prst="roundRect">
          <a:avLst>
            <a:gd name="adj" fmla="val 10000"/>
          </a:avLst>
        </a:prstGeom>
        <a:solidFill>
          <a:srgbClr val="258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C508E-7429-4E9D-A450-CA2A52A958C7}">
      <dsp:nvSpPr>
        <dsp:cNvPr id="0" name=""/>
        <dsp:cNvSpPr/>
      </dsp:nvSpPr>
      <dsp:spPr>
        <a:xfrm>
          <a:off x="4913957" y="3026871"/>
          <a:ext cx="1991904" cy="40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AUXILIAR ADMINISTRATIVO ARCHIVO</a:t>
          </a:r>
        </a:p>
      </dsp:txBody>
      <dsp:txXfrm>
        <a:off x="4925840" y="3038754"/>
        <a:ext cx="1968138" cy="381953"/>
      </dsp:txXfrm>
    </dsp:sp>
    <dsp:sp modelId="{FE12A28E-81F4-4DD5-9B9D-9D5AD1E6E637}">
      <dsp:nvSpPr>
        <dsp:cNvPr id="0" name=""/>
        <dsp:cNvSpPr/>
      </dsp:nvSpPr>
      <dsp:spPr>
        <a:xfrm>
          <a:off x="4842965" y="3550970"/>
          <a:ext cx="1991904" cy="405719"/>
        </a:xfrm>
        <a:prstGeom prst="roundRect">
          <a:avLst>
            <a:gd name="adj" fmla="val 10000"/>
          </a:avLst>
        </a:prstGeom>
        <a:solidFill>
          <a:srgbClr val="258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6EA64-8CC4-4FAC-AE84-B17FC1490189}">
      <dsp:nvSpPr>
        <dsp:cNvPr id="0" name=""/>
        <dsp:cNvSpPr/>
      </dsp:nvSpPr>
      <dsp:spPr>
        <a:xfrm>
          <a:off x="4913957" y="3618412"/>
          <a:ext cx="1991904" cy="40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AUXILIAR ADMINISTRATIVO ALMACÉN	</a:t>
          </a:r>
        </a:p>
      </dsp:txBody>
      <dsp:txXfrm>
        <a:off x="4925840" y="3630295"/>
        <a:ext cx="1968138" cy="381953"/>
      </dsp:txXfrm>
    </dsp:sp>
    <dsp:sp modelId="{E6914D12-2129-4710-9C55-A40AEB3BE64D}">
      <dsp:nvSpPr>
        <dsp:cNvPr id="0" name=""/>
        <dsp:cNvSpPr/>
      </dsp:nvSpPr>
      <dsp:spPr>
        <a:xfrm>
          <a:off x="4842965" y="4142511"/>
          <a:ext cx="1991904" cy="405719"/>
        </a:xfrm>
        <a:prstGeom prst="roundRect">
          <a:avLst>
            <a:gd name="adj" fmla="val 10000"/>
          </a:avLst>
        </a:prstGeom>
        <a:solidFill>
          <a:srgbClr val="258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A8F71-7A45-44FB-95E0-A32C15C109B4}">
      <dsp:nvSpPr>
        <dsp:cNvPr id="0" name=""/>
        <dsp:cNvSpPr/>
      </dsp:nvSpPr>
      <dsp:spPr>
        <a:xfrm>
          <a:off x="4913957" y="4209953"/>
          <a:ext cx="1991904" cy="40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AUXILIAR ADMINISTRATIVO MENSAJERÍA (2)</a:t>
          </a:r>
        </a:p>
      </dsp:txBody>
      <dsp:txXfrm>
        <a:off x="4925840" y="4221836"/>
        <a:ext cx="1968138" cy="381953"/>
      </dsp:txXfrm>
    </dsp:sp>
    <dsp:sp modelId="{4DBD83FF-0E31-428A-A988-E1FCE2146A7F}">
      <dsp:nvSpPr>
        <dsp:cNvPr id="0" name=""/>
        <dsp:cNvSpPr/>
      </dsp:nvSpPr>
      <dsp:spPr>
        <a:xfrm>
          <a:off x="4842965" y="4734052"/>
          <a:ext cx="1991904" cy="405719"/>
        </a:xfrm>
        <a:prstGeom prst="roundRect">
          <a:avLst>
            <a:gd name="adj" fmla="val 10000"/>
          </a:avLst>
        </a:prstGeom>
        <a:solidFill>
          <a:srgbClr val="258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6E5A9-5B80-4FB7-B382-C8D372D3E90A}">
      <dsp:nvSpPr>
        <dsp:cNvPr id="0" name=""/>
        <dsp:cNvSpPr/>
      </dsp:nvSpPr>
      <dsp:spPr>
        <a:xfrm>
          <a:off x="4913957" y="4801495"/>
          <a:ext cx="1991904" cy="40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AUXILIAR DE SERVICIOS GENERALES (3) </a:t>
          </a:r>
        </a:p>
      </dsp:txBody>
      <dsp:txXfrm>
        <a:off x="4925840" y="4813378"/>
        <a:ext cx="1968138" cy="381953"/>
      </dsp:txXfrm>
    </dsp:sp>
    <dsp:sp modelId="{A1255D98-5DA5-4D79-A570-BE0D86510B47}">
      <dsp:nvSpPr>
        <dsp:cNvPr id="0" name=""/>
        <dsp:cNvSpPr/>
      </dsp:nvSpPr>
      <dsp:spPr>
        <a:xfrm>
          <a:off x="7066381" y="593263"/>
          <a:ext cx="2170957" cy="40571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929F5-A9B7-409C-AB9E-65697F459BD9}">
      <dsp:nvSpPr>
        <dsp:cNvPr id="0" name=""/>
        <dsp:cNvSpPr/>
      </dsp:nvSpPr>
      <dsp:spPr>
        <a:xfrm>
          <a:off x="7137373" y="660705"/>
          <a:ext cx="2170957" cy="40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b="1" kern="1200" dirty="0"/>
            <a:t>OPERATIVO</a:t>
          </a:r>
        </a:p>
      </dsp:txBody>
      <dsp:txXfrm>
        <a:off x="7149256" y="672588"/>
        <a:ext cx="2147191" cy="381953"/>
      </dsp:txXfrm>
    </dsp:sp>
    <dsp:sp modelId="{96DFE088-38BF-45BD-A31D-0DEB36D54016}">
      <dsp:nvSpPr>
        <dsp:cNvPr id="0" name=""/>
        <dsp:cNvSpPr/>
      </dsp:nvSpPr>
      <dsp:spPr>
        <a:xfrm>
          <a:off x="7155907" y="1184804"/>
          <a:ext cx="1991904" cy="405719"/>
        </a:xfrm>
        <a:prstGeom prst="roundRect">
          <a:avLst>
            <a:gd name="adj" fmla="val 10000"/>
          </a:avLst>
        </a:prstGeom>
        <a:solidFill>
          <a:srgbClr val="258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BE6F3-FF00-4251-803B-A1059B2CA2DA}">
      <dsp:nvSpPr>
        <dsp:cNvPr id="0" name=""/>
        <dsp:cNvSpPr/>
      </dsp:nvSpPr>
      <dsp:spPr>
        <a:xfrm>
          <a:off x="7226899" y="1252246"/>
          <a:ext cx="1991904" cy="40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OPERARIO AFORADOR (2)</a:t>
          </a:r>
        </a:p>
      </dsp:txBody>
      <dsp:txXfrm>
        <a:off x="7238782" y="1264129"/>
        <a:ext cx="1968138" cy="381953"/>
      </dsp:txXfrm>
    </dsp:sp>
    <dsp:sp modelId="{DB1BD8E1-5C68-4C74-A3AB-4E86CCD15382}">
      <dsp:nvSpPr>
        <dsp:cNvPr id="0" name=""/>
        <dsp:cNvSpPr/>
      </dsp:nvSpPr>
      <dsp:spPr>
        <a:xfrm>
          <a:off x="7142669" y="1776345"/>
          <a:ext cx="2018381" cy="405719"/>
        </a:xfrm>
        <a:prstGeom prst="roundRect">
          <a:avLst>
            <a:gd name="adj" fmla="val 10000"/>
          </a:avLst>
        </a:prstGeom>
        <a:solidFill>
          <a:srgbClr val="258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8E0ED-9DF0-4269-B735-2125C5BD9AF1}">
      <dsp:nvSpPr>
        <dsp:cNvPr id="0" name=""/>
        <dsp:cNvSpPr/>
      </dsp:nvSpPr>
      <dsp:spPr>
        <a:xfrm>
          <a:off x="7213661" y="1843788"/>
          <a:ext cx="2018381" cy="40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OPERARIO LECTOR (6)</a:t>
          </a:r>
        </a:p>
      </dsp:txBody>
      <dsp:txXfrm>
        <a:off x="7225544" y="1855671"/>
        <a:ext cx="1994615" cy="381953"/>
      </dsp:txXfrm>
    </dsp:sp>
    <dsp:sp modelId="{F374B52B-53FD-4FA6-ABBE-F4870760258C}">
      <dsp:nvSpPr>
        <dsp:cNvPr id="0" name=""/>
        <dsp:cNvSpPr/>
      </dsp:nvSpPr>
      <dsp:spPr>
        <a:xfrm>
          <a:off x="9379323" y="593263"/>
          <a:ext cx="2170957" cy="40571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C0DAD-FD25-4C06-A044-7DE88AB833AF}">
      <dsp:nvSpPr>
        <dsp:cNvPr id="0" name=""/>
        <dsp:cNvSpPr/>
      </dsp:nvSpPr>
      <dsp:spPr>
        <a:xfrm>
          <a:off x="9450315" y="660705"/>
          <a:ext cx="2170957" cy="40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b="1" kern="1200" dirty="0"/>
            <a:t>CONDUCTOR</a:t>
          </a:r>
        </a:p>
      </dsp:txBody>
      <dsp:txXfrm>
        <a:off x="9462198" y="672588"/>
        <a:ext cx="2147191" cy="381953"/>
      </dsp:txXfrm>
    </dsp:sp>
    <dsp:sp modelId="{251F890F-6182-4C89-BADE-C202D50050CB}">
      <dsp:nvSpPr>
        <dsp:cNvPr id="0" name=""/>
        <dsp:cNvSpPr/>
      </dsp:nvSpPr>
      <dsp:spPr>
        <a:xfrm>
          <a:off x="9455611" y="1184804"/>
          <a:ext cx="2018381" cy="405719"/>
        </a:xfrm>
        <a:prstGeom prst="roundRect">
          <a:avLst>
            <a:gd name="adj" fmla="val 10000"/>
          </a:avLst>
        </a:prstGeom>
        <a:solidFill>
          <a:srgbClr val="258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2D201-B9DE-4935-856B-806C10C528A1}">
      <dsp:nvSpPr>
        <dsp:cNvPr id="0" name=""/>
        <dsp:cNvSpPr/>
      </dsp:nvSpPr>
      <dsp:spPr>
        <a:xfrm>
          <a:off x="9526603" y="1252246"/>
          <a:ext cx="2018381" cy="40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CONDUCTOR (1)</a:t>
          </a:r>
        </a:p>
      </dsp:txBody>
      <dsp:txXfrm>
        <a:off x="9538486" y="1264129"/>
        <a:ext cx="1994615" cy="3819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D93C8-CA08-41D4-9D13-A96196F614C7}">
      <dsp:nvSpPr>
        <dsp:cNvPr id="0" name=""/>
        <dsp:cNvSpPr/>
      </dsp:nvSpPr>
      <dsp:spPr>
        <a:xfrm>
          <a:off x="4720574" y="4959569"/>
          <a:ext cx="91440" cy="202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6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9F0CB2-D008-48D2-A440-F5C27293C9ED}">
      <dsp:nvSpPr>
        <dsp:cNvPr id="0" name=""/>
        <dsp:cNvSpPr/>
      </dsp:nvSpPr>
      <dsp:spPr>
        <a:xfrm>
          <a:off x="4720574" y="4314430"/>
          <a:ext cx="91440" cy="202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6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A3339E-46FC-4D2D-97A8-1A9EBEB7837C}">
      <dsp:nvSpPr>
        <dsp:cNvPr id="0" name=""/>
        <dsp:cNvSpPr/>
      </dsp:nvSpPr>
      <dsp:spPr>
        <a:xfrm>
          <a:off x="4720574" y="3669291"/>
          <a:ext cx="91440" cy="202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6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11D96-9278-4CAE-82D1-DC11E688EE8B}">
      <dsp:nvSpPr>
        <dsp:cNvPr id="0" name=""/>
        <dsp:cNvSpPr/>
      </dsp:nvSpPr>
      <dsp:spPr>
        <a:xfrm>
          <a:off x="4720574" y="3024152"/>
          <a:ext cx="91440" cy="202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6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8ADF6B-FC81-40E2-861E-30E91B2CC90E}">
      <dsp:nvSpPr>
        <dsp:cNvPr id="0" name=""/>
        <dsp:cNvSpPr/>
      </dsp:nvSpPr>
      <dsp:spPr>
        <a:xfrm>
          <a:off x="4720574" y="2379013"/>
          <a:ext cx="91440" cy="202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6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4720A-9916-4CAE-BBA1-9B26066CC01C}">
      <dsp:nvSpPr>
        <dsp:cNvPr id="0" name=""/>
        <dsp:cNvSpPr/>
      </dsp:nvSpPr>
      <dsp:spPr>
        <a:xfrm>
          <a:off x="4720574" y="1733874"/>
          <a:ext cx="91440" cy="202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6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DBB42-9C11-4061-BE93-53CC02B7F96E}">
      <dsp:nvSpPr>
        <dsp:cNvPr id="0" name=""/>
        <dsp:cNvSpPr/>
      </dsp:nvSpPr>
      <dsp:spPr>
        <a:xfrm>
          <a:off x="4720574" y="1088735"/>
          <a:ext cx="91440" cy="202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6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3193E-655B-40E2-B918-772BD77CADA6}">
      <dsp:nvSpPr>
        <dsp:cNvPr id="0" name=""/>
        <dsp:cNvSpPr/>
      </dsp:nvSpPr>
      <dsp:spPr>
        <a:xfrm>
          <a:off x="4720574" y="443596"/>
          <a:ext cx="91440" cy="202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6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352195-46C6-4E9B-971D-9485FBB96E44}">
      <dsp:nvSpPr>
        <dsp:cNvPr id="0" name=""/>
        <dsp:cNvSpPr/>
      </dsp:nvSpPr>
      <dsp:spPr>
        <a:xfrm>
          <a:off x="3085592" y="1116"/>
          <a:ext cx="3361402" cy="442480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79279-FCCB-40B2-91CE-7F4A663D9B5F}">
      <dsp:nvSpPr>
        <dsp:cNvPr id="0" name=""/>
        <dsp:cNvSpPr/>
      </dsp:nvSpPr>
      <dsp:spPr>
        <a:xfrm>
          <a:off x="3163017" y="74669"/>
          <a:ext cx="3361402" cy="442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1" kern="1200" dirty="0"/>
            <a:t>DIRECCIÓN ADMINISTRATIVA Y COMERCIAL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/>
            <a:t>JAVIER FRANCISCO RODRÍGUEZ BELLO </a:t>
          </a:r>
          <a:endParaRPr lang="es-CO" sz="900" b="1" kern="1200" dirty="0"/>
        </a:p>
      </dsp:txBody>
      <dsp:txXfrm>
        <a:off x="3175977" y="87629"/>
        <a:ext cx="3335482" cy="416560"/>
      </dsp:txXfrm>
    </dsp:sp>
    <dsp:sp modelId="{8055BC9A-2A58-4502-9C6A-F87913826E39}">
      <dsp:nvSpPr>
        <dsp:cNvPr id="0" name=""/>
        <dsp:cNvSpPr/>
      </dsp:nvSpPr>
      <dsp:spPr>
        <a:xfrm>
          <a:off x="3679596" y="646255"/>
          <a:ext cx="2173394" cy="4424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3C8AA-7E04-4071-9AC7-0DA85AD40025}">
      <dsp:nvSpPr>
        <dsp:cNvPr id="0" name=""/>
        <dsp:cNvSpPr/>
      </dsp:nvSpPr>
      <dsp:spPr>
        <a:xfrm>
          <a:off x="3757021" y="719808"/>
          <a:ext cx="2173394" cy="442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PROFESIONAL UNIVERSITARIO ADMINISTRATIVA Y COMERCIAL</a:t>
          </a:r>
        </a:p>
      </dsp:txBody>
      <dsp:txXfrm>
        <a:off x="3769981" y="732768"/>
        <a:ext cx="2147474" cy="416560"/>
      </dsp:txXfrm>
    </dsp:sp>
    <dsp:sp modelId="{12AC94A2-E9D0-4D24-9168-7BDC0B7726F3}">
      <dsp:nvSpPr>
        <dsp:cNvPr id="0" name=""/>
        <dsp:cNvSpPr/>
      </dsp:nvSpPr>
      <dsp:spPr>
        <a:xfrm>
          <a:off x="3700215" y="1291394"/>
          <a:ext cx="2132157" cy="4424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5FBBC-EBDD-473E-AAA4-3C3A52A7D9D4}">
      <dsp:nvSpPr>
        <dsp:cNvPr id="0" name=""/>
        <dsp:cNvSpPr/>
      </dsp:nvSpPr>
      <dsp:spPr>
        <a:xfrm>
          <a:off x="3777640" y="1364947"/>
          <a:ext cx="2132157" cy="442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PROFESIONAL UNIVERSITARIO CONTRATOS Y CONVENIOS							</a:t>
          </a:r>
        </a:p>
      </dsp:txBody>
      <dsp:txXfrm>
        <a:off x="3790600" y="1377907"/>
        <a:ext cx="2106237" cy="416560"/>
      </dsp:txXfrm>
    </dsp:sp>
    <dsp:sp modelId="{4A37B490-9861-4300-871C-A3E6F9D7A1D9}">
      <dsp:nvSpPr>
        <dsp:cNvPr id="0" name=""/>
        <dsp:cNvSpPr/>
      </dsp:nvSpPr>
      <dsp:spPr>
        <a:xfrm>
          <a:off x="3680102" y="1936533"/>
          <a:ext cx="2172384" cy="4424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51980-128E-4EBC-BCAB-C6F523E56F92}">
      <dsp:nvSpPr>
        <dsp:cNvPr id="0" name=""/>
        <dsp:cNvSpPr/>
      </dsp:nvSpPr>
      <dsp:spPr>
        <a:xfrm>
          <a:off x="3757526" y="2010086"/>
          <a:ext cx="2172384" cy="442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PROFESIONAL UNIVERSITARIO FACTURACIÓN Y CARTERA </a:t>
          </a:r>
        </a:p>
      </dsp:txBody>
      <dsp:txXfrm>
        <a:off x="3770486" y="2023046"/>
        <a:ext cx="2146464" cy="416560"/>
      </dsp:txXfrm>
    </dsp:sp>
    <dsp:sp modelId="{E55607C4-604A-4CE9-9C85-7FC07B11A04A}">
      <dsp:nvSpPr>
        <dsp:cNvPr id="0" name=""/>
        <dsp:cNvSpPr/>
      </dsp:nvSpPr>
      <dsp:spPr>
        <a:xfrm>
          <a:off x="3680102" y="2581672"/>
          <a:ext cx="2172384" cy="4424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C4730-F4A6-4A87-A258-BE930ACF2CCC}">
      <dsp:nvSpPr>
        <dsp:cNvPr id="0" name=""/>
        <dsp:cNvSpPr/>
      </dsp:nvSpPr>
      <dsp:spPr>
        <a:xfrm>
          <a:off x="3757526" y="2655225"/>
          <a:ext cx="2172384" cy="442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PROFESIONAL UNIVERSITARIO TALENTO HUMANO</a:t>
          </a:r>
        </a:p>
      </dsp:txBody>
      <dsp:txXfrm>
        <a:off x="3770486" y="2668185"/>
        <a:ext cx="2146464" cy="416560"/>
      </dsp:txXfrm>
    </dsp:sp>
    <dsp:sp modelId="{D23C28D9-388A-41E5-9ABC-0082DE83EB3F}">
      <dsp:nvSpPr>
        <dsp:cNvPr id="0" name=""/>
        <dsp:cNvSpPr/>
      </dsp:nvSpPr>
      <dsp:spPr>
        <a:xfrm>
          <a:off x="3680102" y="3226811"/>
          <a:ext cx="2172384" cy="4424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57D8D-DFEB-4FF0-AD32-6BE53BC6E84A}">
      <dsp:nvSpPr>
        <dsp:cNvPr id="0" name=""/>
        <dsp:cNvSpPr/>
      </dsp:nvSpPr>
      <dsp:spPr>
        <a:xfrm>
          <a:off x="3757526" y="3300364"/>
          <a:ext cx="2172384" cy="442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PROFESIONAL UNIVERSITARIO SISTEMAS</a:t>
          </a:r>
        </a:p>
      </dsp:txBody>
      <dsp:txXfrm>
        <a:off x="3770486" y="3313324"/>
        <a:ext cx="2146464" cy="416560"/>
      </dsp:txXfrm>
    </dsp:sp>
    <dsp:sp modelId="{5FE08F17-4938-4E75-A177-BBDBD785E5C8}">
      <dsp:nvSpPr>
        <dsp:cNvPr id="0" name=""/>
        <dsp:cNvSpPr/>
      </dsp:nvSpPr>
      <dsp:spPr>
        <a:xfrm>
          <a:off x="3680102" y="3871950"/>
          <a:ext cx="2172384" cy="4424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73A87-E3F1-4332-AF32-6C7A66446E25}">
      <dsp:nvSpPr>
        <dsp:cNvPr id="0" name=""/>
        <dsp:cNvSpPr/>
      </dsp:nvSpPr>
      <dsp:spPr>
        <a:xfrm>
          <a:off x="3757526" y="3945503"/>
          <a:ext cx="2172384" cy="442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PROFESIONAL UNIVERSITARIO AMBIENTAL</a:t>
          </a:r>
        </a:p>
      </dsp:txBody>
      <dsp:txXfrm>
        <a:off x="3770486" y="3958463"/>
        <a:ext cx="2146464" cy="416560"/>
      </dsp:txXfrm>
    </dsp:sp>
    <dsp:sp modelId="{2439F2F5-5D92-4367-BB2B-086FB4F86912}">
      <dsp:nvSpPr>
        <dsp:cNvPr id="0" name=""/>
        <dsp:cNvSpPr/>
      </dsp:nvSpPr>
      <dsp:spPr>
        <a:xfrm>
          <a:off x="3680102" y="4517089"/>
          <a:ext cx="2172384" cy="4424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AB22E-1326-4012-92A1-D4B791D2A99E}">
      <dsp:nvSpPr>
        <dsp:cNvPr id="0" name=""/>
        <dsp:cNvSpPr/>
      </dsp:nvSpPr>
      <dsp:spPr>
        <a:xfrm>
          <a:off x="3757526" y="4590642"/>
          <a:ext cx="2172384" cy="442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PROFESIONAL UNIVERSITARIO SGSST</a:t>
          </a:r>
        </a:p>
      </dsp:txBody>
      <dsp:txXfrm>
        <a:off x="3770486" y="4603602"/>
        <a:ext cx="2146464" cy="416560"/>
      </dsp:txXfrm>
    </dsp:sp>
    <dsp:sp modelId="{16469B51-72E2-4F4C-9F68-21DAD2DCB8CE}">
      <dsp:nvSpPr>
        <dsp:cNvPr id="0" name=""/>
        <dsp:cNvSpPr/>
      </dsp:nvSpPr>
      <dsp:spPr>
        <a:xfrm>
          <a:off x="3680102" y="5162228"/>
          <a:ext cx="2172384" cy="4424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5EFED-A06C-4283-B7DE-3AE66A761799}">
      <dsp:nvSpPr>
        <dsp:cNvPr id="0" name=""/>
        <dsp:cNvSpPr/>
      </dsp:nvSpPr>
      <dsp:spPr>
        <a:xfrm>
          <a:off x="3757526" y="5235781"/>
          <a:ext cx="2172384" cy="442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PROFESIONAL UNIVERSITARIO SGC</a:t>
          </a:r>
        </a:p>
      </dsp:txBody>
      <dsp:txXfrm>
        <a:off x="3770486" y="5248741"/>
        <a:ext cx="2146464" cy="4165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F0CB2-D008-48D2-A440-F5C27293C9ED}">
      <dsp:nvSpPr>
        <dsp:cNvPr id="0" name=""/>
        <dsp:cNvSpPr/>
      </dsp:nvSpPr>
      <dsp:spPr>
        <a:xfrm>
          <a:off x="3643298" y="4824926"/>
          <a:ext cx="91440" cy="2265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65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A3339E-46FC-4D2D-97A8-1A9EBEB7837C}">
      <dsp:nvSpPr>
        <dsp:cNvPr id="0" name=""/>
        <dsp:cNvSpPr/>
      </dsp:nvSpPr>
      <dsp:spPr>
        <a:xfrm>
          <a:off x="3643298" y="4103626"/>
          <a:ext cx="91440" cy="2265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65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11D96-9278-4CAE-82D1-DC11E688EE8B}">
      <dsp:nvSpPr>
        <dsp:cNvPr id="0" name=""/>
        <dsp:cNvSpPr/>
      </dsp:nvSpPr>
      <dsp:spPr>
        <a:xfrm>
          <a:off x="3643298" y="3382327"/>
          <a:ext cx="91440" cy="2265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65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8ADF6B-FC81-40E2-861E-30E91B2CC90E}">
      <dsp:nvSpPr>
        <dsp:cNvPr id="0" name=""/>
        <dsp:cNvSpPr/>
      </dsp:nvSpPr>
      <dsp:spPr>
        <a:xfrm>
          <a:off x="3643298" y="2661027"/>
          <a:ext cx="91440" cy="2265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65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4720A-9916-4CAE-BBA1-9B26066CC01C}">
      <dsp:nvSpPr>
        <dsp:cNvPr id="0" name=""/>
        <dsp:cNvSpPr/>
      </dsp:nvSpPr>
      <dsp:spPr>
        <a:xfrm>
          <a:off x="3643298" y="1939728"/>
          <a:ext cx="91440" cy="2265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65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DBB42-9C11-4061-BE93-53CC02B7F96E}">
      <dsp:nvSpPr>
        <dsp:cNvPr id="0" name=""/>
        <dsp:cNvSpPr/>
      </dsp:nvSpPr>
      <dsp:spPr>
        <a:xfrm>
          <a:off x="3625543" y="1210117"/>
          <a:ext cx="91440" cy="2348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2720"/>
              </a:lnTo>
              <a:lnTo>
                <a:pt x="63475" y="162720"/>
              </a:lnTo>
              <a:lnTo>
                <a:pt x="63475" y="2348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3193E-655B-40E2-B918-772BD77CADA6}">
      <dsp:nvSpPr>
        <dsp:cNvPr id="0" name=""/>
        <dsp:cNvSpPr/>
      </dsp:nvSpPr>
      <dsp:spPr>
        <a:xfrm>
          <a:off x="3625543" y="497129"/>
          <a:ext cx="91440" cy="218271"/>
        </a:xfrm>
        <a:custGeom>
          <a:avLst/>
          <a:gdLst/>
          <a:ahLst/>
          <a:cxnLst/>
          <a:rect l="0" t="0" r="0" b="0"/>
          <a:pathLst>
            <a:path>
              <a:moveTo>
                <a:pt x="63475" y="0"/>
              </a:moveTo>
              <a:lnTo>
                <a:pt x="63475" y="146098"/>
              </a:lnTo>
              <a:lnTo>
                <a:pt x="45720" y="146098"/>
              </a:lnTo>
              <a:lnTo>
                <a:pt x="45720" y="2182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352195-46C6-4E9B-971D-9485FBB96E44}">
      <dsp:nvSpPr>
        <dsp:cNvPr id="0" name=""/>
        <dsp:cNvSpPr/>
      </dsp:nvSpPr>
      <dsp:spPr>
        <a:xfrm>
          <a:off x="1809905" y="2412"/>
          <a:ext cx="3758226" cy="494716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79279-FCCB-40B2-91CE-7F4A663D9B5F}">
      <dsp:nvSpPr>
        <dsp:cNvPr id="0" name=""/>
        <dsp:cNvSpPr/>
      </dsp:nvSpPr>
      <dsp:spPr>
        <a:xfrm>
          <a:off x="1896470" y="84649"/>
          <a:ext cx="3758226" cy="494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1" kern="1200" dirty="0"/>
            <a:t>DIRECCIÓN ADMINISTRATIVA Y COMERCIAL</a:t>
          </a:r>
        </a:p>
      </dsp:txBody>
      <dsp:txXfrm>
        <a:off x="1910960" y="99139"/>
        <a:ext cx="3729246" cy="465736"/>
      </dsp:txXfrm>
    </dsp:sp>
    <dsp:sp modelId="{8055BC9A-2A58-4502-9C6A-F87913826E39}">
      <dsp:nvSpPr>
        <dsp:cNvPr id="0" name=""/>
        <dsp:cNvSpPr/>
      </dsp:nvSpPr>
      <dsp:spPr>
        <a:xfrm>
          <a:off x="2456278" y="715400"/>
          <a:ext cx="2429970" cy="494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3C8AA-7E04-4071-9AC7-0DA85AD40025}">
      <dsp:nvSpPr>
        <dsp:cNvPr id="0" name=""/>
        <dsp:cNvSpPr/>
      </dsp:nvSpPr>
      <dsp:spPr>
        <a:xfrm>
          <a:off x="2542842" y="797637"/>
          <a:ext cx="2429970" cy="494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/>
            <a:t>TÉCNICO ADMINISTRATIVO ATENCIÓN AL USUARIO Y PQRS</a:t>
          </a:r>
        </a:p>
      </dsp:txBody>
      <dsp:txXfrm>
        <a:off x="2557332" y="812127"/>
        <a:ext cx="2400990" cy="465736"/>
      </dsp:txXfrm>
    </dsp:sp>
    <dsp:sp modelId="{12AC94A2-E9D0-4D24-9168-7BDC0B7726F3}">
      <dsp:nvSpPr>
        <dsp:cNvPr id="0" name=""/>
        <dsp:cNvSpPr/>
      </dsp:nvSpPr>
      <dsp:spPr>
        <a:xfrm>
          <a:off x="2497086" y="1445011"/>
          <a:ext cx="2383864" cy="494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5FBBC-EBDD-473E-AAA4-3C3A52A7D9D4}">
      <dsp:nvSpPr>
        <dsp:cNvPr id="0" name=""/>
        <dsp:cNvSpPr/>
      </dsp:nvSpPr>
      <dsp:spPr>
        <a:xfrm>
          <a:off x="2583651" y="1527248"/>
          <a:ext cx="2383864" cy="494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/>
            <a:t>TÉCNICO ADMINISTRATIVO ALMACÉN (2)							</a:t>
          </a:r>
        </a:p>
      </dsp:txBody>
      <dsp:txXfrm>
        <a:off x="2598141" y="1541738"/>
        <a:ext cx="2354884" cy="465736"/>
      </dsp:txXfrm>
    </dsp:sp>
    <dsp:sp modelId="{4A37B490-9861-4300-871C-A3E6F9D7A1D9}">
      <dsp:nvSpPr>
        <dsp:cNvPr id="0" name=""/>
        <dsp:cNvSpPr/>
      </dsp:nvSpPr>
      <dsp:spPr>
        <a:xfrm>
          <a:off x="2474598" y="2166311"/>
          <a:ext cx="2428840" cy="494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51980-128E-4EBC-BCAB-C6F523E56F92}">
      <dsp:nvSpPr>
        <dsp:cNvPr id="0" name=""/>
        <dsp:cNvSpPr/>
      </dsp:nvSpPr>
      <dsp:spPr>
        <a:xfrm>
          <a:off x="2561162" y="2248547"/>
          <a:ext cx="2428840" cy="494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/>
            <a:t>TÉCNICO ADMINISTRATIVO COMERCIAL</a:t>
          </a:r>
        </a:p>
      </dsp:txBody>
      <dsp:txXfrm>
        <a:off x="2575652" y="2263037"/>
        <a:ext cx="2399860" cy="465736"/>
      </dsp:txXfrm>
    </dsp:sp>
    <dsp:sp modelId="{E55607C4-604A-4CE9-9C85-7FC07B11A04A}">
      <dsp:nvSpPr>
        <dsp:cNvPr id="0" name=""/>
        <dsp:cNvSpPr/>
      </dsp:nvSpPr>
      <dsp:spPr>
        <a:xfrm>
          <a:off x="2474598" y="2887610"/>
          <a:ext cx="2428840" cy="494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C4730-F4A6-4A87-A258-BE930ACF2CCC}">
      <dsp:nvSpPr>
        <dsp:cNvPr id="0" name=""/>
        <dsp:cNvSpPr/>
      </dsp:nvSpPr>
      <dsp:spPr>
        <a:xfrm>
          <a:off x="2561162" y="2969847"/>
          <a:ext cx="2428840" cy="494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/>
            <a:t>TÉCNICO ADMINISTRATIVO FACTURACIÓN Y CARTERA</a:t>
          </a:r>
        </a:p>
      </dsp:txBody>
      <dsp:txXfrm>
        <a:off x="2575652" y="2984337"/>
        <a:ext cx="2399860" cy="465736"/>
      </dsp:txXfrm>
    </dsp:sp>
    <dsp:sp modelId="{D23C28D9-388A-41E5-9ABC-0082DE83EB3F}">
      <dsp:nvSpPr>
        <dsp:cNvPr id="0" name=""/>
        <dsp:cNvSpPr/>
      </dsp:nvSpPr>
      <dsp:spPr>
        <a:xfrm>
          <a:off x="2474598" y="3608910"/>
          <a:ext cx="2428840" cy="494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57D8D-DFEB-4FF0-AD32-6BE53BC6E84A}">
      <dsp:nvSpPr>
        <dsp:cNvPr id="0" name=""/>
        <dsp:cNvSpPr/>
      </dsp:nvSpPr>
      <dsp:spPr>
        <a:xfrm>
          <a:off x="2561162" y="3691146"/>
          <a:ext cx="2428840" cy="494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/>
            <a:t>TÉCNICO ADMINISTRATIVO ARCHIVO</a:t>
          </a:r>
        </a:p>
      </dsp:txBody>
      <dsp:txXfrm>
        <a:off x="2575652" y="3705636"/>
        <a:ext cx="2399860" cy="465736"/>
      </dsp:txXfrm>
    </dsp:sp>
    <dsp:sp modelId="{5FE08F17-4938-4E75-A177-BBDBD785E5C8}">
      <dsp:nvSpPr>
        <dsp:cNvPr id="0" name=""/>
        <dsp:cNvSpPr/>
      </dsp:nvSpPr>
      <dsp:spPr>
        <a:xfrm>
          <a:off x="2474598" y="4330209"/>
          <a:ext cx="2428840" cy="494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73A87-E3F1-4332-AF32-6C7A66446E25}">
      <dsp:nvSpPr>
        <dsp:cNvPr id="0" name=""/>
        <dsp:cNvSpPr/>
      </dsp:nvSpPr>
      <dsp:spPr>
        <a:xfrm>
          <a:off x="2561162" y="4412446"/>
          <a:ext cx="2428840" cy="494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/>
            <a:t>TÉCNICO ADMINISTRATIVO APOYO JURÍDICO</a:t>
          </a:r>
        </a:p>
      </dsp:txBody>
      <dsp:txXfrm>
        <a:off x="2575652" y="4426936"/>
        <a:ext cx="2399860" cy="465736"/>
      </dsp:txXfrm>
    </dsp:sp>
    <dsp:sp modelId="{2439F2F5-5D92-4367-BB2B-086FB4F86912}">
      <dsp:nvSpPr>
        <dsp:cNvPr id="0" name=""/>
        <dsp:cNvSpPr/>
      </dsp:nvSpPr>
      <dsp:spPr>
        <a:xfrm>
          <a:off x="2474598" y="5051509"/>
          <a:ext cx="2428840" cy="494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AB22E-1326-4012-92A1-D4B791D2A99E}">
      <dsp:nvSpPr>
        <dsp:cNvPr id="0" name=""/>
        <dsp:cNvSpPr/>
      </dsp:nvSpPr>
      <dsp:spPr>
        <a:xfrm>
          <a:off x="2561162" y="5133745"/>
          <a:ext cx="2428840" cy="494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/>
            <a:t>TÉCNICO ADMINISTRATIVO VENTANILLA ÚNICA DE CORRESPONDENCIA</a:t>
          </a:r>
        </a:p>
      </dsp:txBody>
      <dsp:txXfrm>
        <a:off x="2575652" y="5148235"/>
        <a:ext cx="2399860" cy="4657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F0CB2-D008-48D2-A440-F5C27293C9ED}">
      <dsp:nvSpPr>
        <dsp:cNvPr id="0" name=""/>
        <dsp:cNvSpPr/>
      </dsp:nvSpPr>
      <dsp:spPr>
        <a:xfrm>
          <a:off x="4715647" y="4865748"/>
          <a:ext cx="91440" cy="2284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4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A3339E-46FC-4D2D-97A8-1A9EBEB7837C}">
      <dsp:nvSpPr>
        <dsp:cNvPr id="0" name=""/>
        <dsp:cNvSpPr/>
      </dsp:nvSpPr>
      <dsp:spPr>
        <a:xfrm>
          <a:off x="4715647" y="4138501"/>
          <a:ext cx="91440" cy="2284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4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11D96-9278-4CAE-82D1-DC11E688EE8B}">
      <dsp:nvSpPr>
        <dsp:cNvPr id="0" name=""/>
        <dsp:cNvSpPr/>
      </dsp:nvSpPr>
      <dsp:spPr>
        <a:xfrm>
          <a:off x="4715647" y="3411253"/>
          <a:ext cx="91440" cy="2284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4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8ADF6B-FC81-40E2-861E-30E91B2CC90E}">
      <dsp:nvSpPr>
        <dsp:cNvPr id="0" name=""/>
        <dsp:cNvSpPr/>
      </dsp:nvSpPr>
      <dsp:spPr>
        <a:xfrm>
          <a:off x="4715647" y="2684006"/>
          <a:ext cx="91440" cy="2284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4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4720A-9916-4CAE-BBA1-9B26066CC01C}">
      <dsp:nvSpPr>
        <dsp:cNvPr id="0" name=""/>
        <dsp:cNvSpPr/>
      </dsp:nvSpPr>
      <dsp:spPr>
        <a:xfrm>
          <a:off x="4715647" y="1956758"/>
          <a:ext cx="91440" cy="2284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4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DBB42-9C11-4061-BE93-53CC02B7F96E}">
      <dsp:nvSpPr>
        <dsp:cNvPr id="0" name=""/>
        <dsp:cNvSpPr/>
      </dsp:nvSpPr>
      <dsp:spPr>
        <a:xfrm>
          <a:off x="4715647" y="1229510"/>
          <a:ext cx="91440" cy="2284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4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3193E-655B-40E2-B918-772BD77CADA6}">
      <dsp:nvSpPr>
        <dsp:cNvPr id="0" name=""/>
        <dsp:cNvSpPr/>
      </dsp:nvSpPr>
      <dsp:spPr>
        <a:xfrm>
          <a:off x="4715647" y="502263"/>
          <a:ext cx="91440" cy="2284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4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352195-46C6-4E9B-971D-9485FBB96E44}">
      <dsp:nvSpPr>
        <dsp:cNvPr id="0" name=""/>
        <dsp:cNvSpPr/>
      </dsp:nvSpPr>
      <dsp:spPr>
        <a:xfrm>
          <a:off x="2866758" y="3467"/>
          <a:ext cx="3789217" cy="498796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79279-FCCB-40B2-91CE-7F4A663D9B5F}">
      <dsp:nvSpPr>
        <dsp:cNvPr id="0" name=""/>
        <dsp:cNvSpPr/>
      </dsp:nvSpPr>
      <dsp:spPr>
        <a:xfrm>
          <a:off x="2954036" y="86381"/>
          <a:ext cx="3789217" cy="498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1" kern="1200" dirty="0"/>
            <a:t>DIRECCIÓN ADMINISTRATIVA Y COMERCIAL</a:t>
          </a:r>
        </a:p>
      </dsp:txBody>
      <dsp:txXfrm>
        <a:off x="2968645" y="100990"/>
        <a:ext cx="3759999" cy="469578"/>
      </dsp:txXfrm>
    </dsp:sp>
    <dsp:sp modelId="{8055BC9A-2A58-4502-9C6A-F87913826E39}">
      <dsp:nvSpPr>
        <dsp:cNvPr id="0" name=""/>
        <dsp:cNvSpPr/>
      </dsp:nvSpPr>
      <dsp:spPr>
        <a:xfrm>
          <a:off x="3536362" y="730714"/>
          <a:ext cx="2450008" cy="498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3C8AA-7E04-4071-9AC7-0DA85AD40025}">
      <dsp:nvSpPr>
        <dsp:cNvPr id="0" name=""/>
        <dsp:cNvSpPr/>
      </dsp:nvSpPr>
      <dsp:spPr>
        <a:xfrm>
          <a:off x="3623641" y="813629"/>
          <a:ext cx="2450008" cy="498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/>
            <a:t>AUXILIAR ADMINISTRATIVO TALENTO HUMANO</a:t>
          </a:r>
        </a:p>
      </dsp:txBody>
      <dsp:txXfrm>
        <a:off x="3638250" y="828238"/>
        <a:ext cx="2420790" cy="469578"/>
      </dsp:txXfrm>
    </dsp:sp>
    <dsp:sp modelId="{12AC94A2-E9D0-4D24-9168-7BDC0B7726F3}">
      <dsp:nvSpPr>
        <dsp:cNvPr id="0" name=""/>
        <dsp:cNvSpPr/>
      </dsp:nvSpPr>
      <dsp:spPr>
        <a:xfrm>
          <a:off x="3559606" y="1457962"/>
          <a:ext cx="2403522" cy="498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5FBBC-EBDD-473E-AAA4-3C3A52A7D9D4}">
      <dsp:nvSpPr>
        <dsp:cNvPr id="0" name=""/>
        <dsp:cNvSpPr/>
      </dsp:nvSpPr>
      <dsp:spPr>
        <a:xfrm>
          <a:off x="3646884" y="1540876"/>
          <a:ext cx="2403522" cy="498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/>
            <a:t>AUXILIAR ADMINISTRATIVO MATRICULAS							</a:t>
          </a:r>
        </a:p>
      </dsp:txBody>
      <dsp:txXfrm>
        <a:off x="3661493" y="1555485"/>
        <a:ext cx="2374304" cy="469578"/>
      </dsp:txXfrm>
    </dsp:sp>
    <dsp:sp modelId="{4A37B490-9861-4300-871C-A3E6F9D7A1D9}">
      <dsp:nvSpPr>
        <dsp:cNvPr id="0" name=""/>
        <dsp:cNvSpPr/>
      </dsp:nvSpPr>
      <dsp:spPr>
        <a:xfrm>
          <a:off x="3536932" y="2185209"/>
          <a:ext cx="2448869" cy="498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51980-128E-4EBC-BCAB-C6F523E56F92}">
      <dsp:nvSpPr>
        <dsp:cNvPr id="0" name=""/>
        <dsp:cNvSpPr/>
      </dsp:nvSpPr>
      <dsp:spPr>
        <a:xfrm>
          <a:off x="3624210" y="2268124"/>
          <a:ext cx="2448869" cy="498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/>
            <a:t>AUXILIAR ADMINISTRATIVO CONTRATACIÓN</a:t>
          </a:r>
        </a:p>
      </dsp:txBody>
      <dsp:txXfrm>
        <a:off x="3638819" y="2282733"/>
        <a:ext cx="2419651" cy="469578"/>
      </dsp:txXfrm>
    </dsp:sp>
    <dsp:sp modelId="{E55607C4-604A-4CE9-9C85-7FC07B11A04A}">
      <dsp:nvSpPr>
        <dsp:cNvPr id="0" name=""/>
        <dsp:cNvSpPr/>
      </dsp:nvSpPr>
      <dsp:spPr>
        <a:xfrm>
          <a:off x="3536932" y="2912457"/>
          <a:ext cx="2448869" cy="498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C4730-F4A6-4A87-A258-BE930ACF2CCC}">
      <dsp:nvSpPr>
        <dsp:cNvPr id="0" name=""/>
        <dsp:cNvSpPr/>
      </dsp:nvSpPr>
      <dsp:spPr>
        <a:xfrm>
          <a:off x="3624210" y="2995371"/>
          <a:ext cx="2448869" cy="498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/>
            <a:t>AUXILIAR ADMINISTRATIVO ARCHIVO</a:t>
          </a:r>
        </a:p>
      </dsp:txBody>
      <dsp:txXfrm>
        <a:off x="3638819" y="3009980"/>
        <a:ext cx="2419651" cy="469578"/>
      </dsp:txXfrm>
    </dsp:sp>
    <dsp:sp modelId="{D23C28D9-388A-41E5-9ABC-0082DE83EB3F}">
      <dsp:nvSpPr>
        <dsp:cNvPr id="0" name=""/>
        <dsp:cNvSpPr/>
      </dsp:nvSpPr>
      <dsp:spPr>
        <a:xfrm>
          <a:off x="3536932" y="3639704"/>
          <a:ext cx="2448869" cy="498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57D8D-DFEB-4FF0-AD32-6BE53BC6E84A}">
      <dsp:nvSpPr>
        <dsp:cNvPr id="0" name=""/>
        <dsp:cNvSpPr/>
      </dsp:nvSpPr>
      <dsp:spPr>
        <a:xfrm>
          <a:off x="3624210" y="3722619"/>
          <a:ext cx="2448869" cy="498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/>
            <a:t>AUXILIAR ADMINISTRATIVO ALMACEN</a:t>
          </a:r>
        </a:p>
      </dsp:txBody>
      <dsp:txXfrm>
        <a:off x="3638819" y="3737228"/>
        <a:ext cx="2419651" cy="469578"/>
      </dsp:txXfrm>
    </dsp:sp>
    <dsp:sp modelId="{5FE08F17-4938-4E75-A177-BBDBD785E5C8}">
      <dsp:nvSpPr>
        <dsp:cNvPr id="0" name=""/>
        <dsp:cNvSpPr/>
      </dsp:nvSpPr>
      <dsp:spPr>
        <a:xfrm>
          <a:off x="3536932" y="4366952"/>
          <a:ext cx="2448869" cy="498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73A87-E3F1-4332-AF32-6C7A66446E25}">
      <dsp:nvSpPr>
        <dsp:cNvPr id="0" name=""/>
        <dsp:cNvSpPr/>
      </dsp:nvSpPr>
      <dsp:spPr>
        <a:xfrm>
          <a:off x="3624210" y="4449867"/>
          <a:ext cx="2448869" cy="498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/>
            <a:t>AUXILIAR ADMINISTRATIVO MENSAJERIA (2)</a:t>
          </a:r>
        </a:p>
      </dsp:txBody>
      <dsp:txXfrm>
        <a:off x="3638819" y="4464476"/>
        <a:ext cx="2419651" cy="469578"/>
      </dsp:txXfrm>
    </dsp:sp>
    <dsp:sp modelId="{2439F2F5-5D92-4367-BB2B-086FB4F86912}">
      <dsp:nvSpPr>
        <dsp:cNvPr id="0" name=""/>
        <dsp:cNvSpPr/>
      </dsp:nvSpPr>
      <dsp:spPr>
        <a:xfrm>
          <a:off x="3536932" y="5094200"/>
          <a:ext cx="2448869" cy="498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AB22E-1326-4012-92A1-D4B791D2A99E}">
      <dsp:nvSpPr>
        <dsp:cNvPr id="0" name=""/>
        <dsp:cNvSpPr/>
      </dsp:nvSpPr>
      <dsp:spPr>
        <a:xfrm>
          <a:off x="3624210" y="5177114"/>
          <a:ext cx="2448869" cy="498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/>
            <a:t>AUXILIAR DE SERVICIOS GENERALES (3) </a:t>
          </a:r>
        </a:p>
      </dsp:txBody>
      <dsp:txXfrm>
        <a:off x="3638819" y="5191723"/>
        <a:ext cx="2419651" cy="4695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C3B0A-14F2-43BF-B3DB-73B721F180A4}">
      <dsp:nvSpPr>
        <dsp:cNvPr id="0" name=""/>
        <dsp:cNvSpPr/>
      </dsp:nvSpPr>
      <dsp:spPr>
        <a:xfrm>
          <a:off x="6777234" y="1122475"/>
          <a:ext cx="91440" cy="2089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9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39FFC-4A34-4CCF-A2AA-A4DF9B1040C9}">
      <dsp:nvSpPr>
        <dsp:cNvPr id="0" name=""/>
        <dsp:cNvSpPr/>
      </dsp:nvSpPr>
      <dsp:spPr>
        <a:xfrm>
          <a:off x="4421882" y="457156"/>
          <a:ext cx="2401071" cy="208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425"/>
              </a:lnTo>
              <a:lnTo>
                <a:pt x="2401071" y="142425"/>
              </a:lnTo>
              <a:lnTo>
                <a:pt x="2401071" y="2089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E41C0-03C9-459B-9E2C-F3B319F46901}">
      <dsp:nvSpPr>
        <dsp:cNvPr id="0" name=""/>
        <dsp:cNvSpPr/>
      </dsp:nvSpPr>
      <dsp:spPr>
        <a:xfrm>
          <a:off x="4376780" y="1122475"/>
          <a:ext cx="91440" cy="2089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9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898288-1326-4BF0-A6B3-3975FC854C9B}">
      <dsp:nvSpPr>
        <dsp:cNvPr id="0" name=""/>
        <dsp:cNvSpPr/>
      </dsp:nvSpPr>
      <dsp:spPr>
        <a:xfrm>
          <a:off x="4376162" y="457156"/>
          <a:ext cx="91440" cy="2089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425"/>
              </a:lnTo>
              <a:lnTo>
                <a:pt x="46338" y="142425"/>
              </a:lnTo>
              <a:lnTo>
                <a:pt x="46338" y="2089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DBB42-9C11-4061-BE93-53CC02B7F96E}">
      <dsp:nvSpPr>
        <dsp:cNvPr id="0" name=""/>
        <dsp:cNvSpPr/>
      </dsp:nvSpPr>
      <dsp:spPr>
        <a:xfrm>
          <a:off x="1975708" y="1122475"/>
          <a:ext cx="91440" cy="2089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9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3193E-655B-40E2-B918-772BD77CADA6}">
      <dsp:nvSpPr>
        <dsp:cNvPr id="0" name=""/>
        <dsp:cNvSpPr/>
      </dsp:nvSpPr>
      <dsp:spPr>
        <a:xfrm>
          <a:off x="2021428" y="457156"/>
          <a:ext cx="2400453" cy="208997"/>
        </a:xfrm>
        <a:custGeom>
          <a:avLst/>
          <a:gdLst/>
          <a:ahLst/>
          <a:cxnLst/>
          <a:rect l="0" t="0" r="0" b="0"/>
          <a:pathLst>
            <a:path>
              <a:moveTo>
                <a:pt x="2400453" y="0"/>
              </a:moveTo>
              <a:lnTo>
                <a:pt x="2400453" y="142425"/>
              </a:lnTo>
              <a:lnTo>
                <a:pt x="0" y="142425"/>
              </a:lnTo>
              <a:lnTo>
                <a:pt x="0" y="2089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352195-46C6-4E9B-971D-9485FBB96E44}">
      <dsp:nvSpPr>
        <dsp:cNvPr id="0" name=""/>
        <dsp:cNvSpPr/>
      </dsp:nvSpPr>
      <dsp:spPr>
        <a:xfrm>
          <a:off x="2688608" y="834"/>
          <a:ext cx="3466548" cy="456321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79279-FCCB-40B2-91CE-7F4A663D9B5F}">
      <dsp:nvSpPr>
        <dsp:cNvPr id="0" name=""/>
        <dsp:cNvSpPr/>
      </dsp:nvSpPr>
      <dsp:spPr>
        <a:xfrm>
          <a:off x="2768454" y="76688"/>
          <a:ext cx="3466548" cy="456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/>
            <a:t> DIRECCIÓN ADMINISTRATIVA Y COMERCIAL</a:t>
          </a:r>
        </a:p>
      </dsp:txBody>
      <dsp:txXfrm>
        <a:off x="2781819" y="90053"/>
        <a:ext cx="3439818" cy="429591"/>
      </dsp:txXfrm>
    </dsp:sp>
    <dsp:sp modelId="{8055BC9A-2A58-4502-9C6A-F87913826E39}">
      <dsp:nvSpPr>
        <dsp:cNvPr id="0" name=""/>
        <dsp:cNvSpPr/>
      </dsp:nvSpPr>
      <dsp:spPr>
        <a:xfrm>
          <a:off x="900739" y="666153"/>
          <a:ext cx="2241379" cy="456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3C8AA-7E04-4071-9AC7-0DA85AD40025}">
      <dsp:nvSpPr>
        <dsp:cNvPr id="0" name=""/>
        <dsp:cNvSpPr/>
      </dsp:nvSpPr>
      <dsp:spPr>
        <a:xfrm>
          <a:off x="980585" y="742007"/>
          <a:ext cx="2241379" cy="456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OPERARIO AFORADOR</a:t>
          </a:r>
        </a:p>
      </dsp:txBody>
      <dsp:txXfrm>
        <a:off x="993950" y="755372"/>
        <a:ext cx="2214649" cy="429591"/>
      </dsp:txXfrm>
    </dsp:sp>
    <dsp:sp modelId="{12AC94A2-E9D0-4D24-9168-7BDC0B7726F3}">
      <dsp:nvSpPr>
        <dsp:cNvPr id="0" name=""/>
        <dsp:cNvSpPr/>
      </dsp:nvSpPr>
      <dsp:spPr>
        <a:xfrm>
          <a:off x="922003" y="1331472"/>
          <a:ext cx="2198851" cy="24689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5FBBC-EBDD-473E-AAA4-3C3A52A7D9D4}">
      <dsp:nvSpPr>
        <dsp:cNvPr id="0" name=""/>
        <dsp:cNvSpPr/>
      </dsp:nvSpPr>
      <dsp:spPr>
        <a:xfrm>
          <a:off x="1001849" y="1407326"/>
          <a:ext cx="2198851" cy="24689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1200" kern="1200" dirty="0"/>
            <a:t>1. DIEGO ALEXANDER CASALLAS ALARCON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1200" kern="1200" dirty="0"/>
            <a:t>2. JOSE VICENTE LEON CUERVO 							</a:t>
          </a:r>
        </a:p>
      </dsp:txBody>
      <dsp:txXfrm>
        <a:off x="1066251" y="1471728"/>
        <a:ext cx="2070047" cy="2340123"/>
      </dsp:txXfrm>
    </dsp:sp>
    <dsp:sp modelId="{9DC5C46E-C343-4E47-A300-94BDB53DF31E}">
      <dsp:nvSpPr>
        <dsp:cNvPr id="0" name=""/>
        <dsp:cNvSpPr/>
      </dsp:nvSpPr>
      <dsp:spPr>
        <a:xfrm>
          <a:off x="3301811" y="666153"/>
          <a:ext cx="2241379" cy="456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AE7CE-EFC7-4F10-873E-E4792F39A9BF}">
      <dsp:nvSpPr>
        <dsp:cNvPr id="0" name=""/>
        <dsp:cNvSpPr/>
      </dsp:nvSpPr>
      <dsp:spPr>
        <a:xfrm>
          <a:off x="3381657" y="742007"/>
          <a:ext cx="2241379" cy="456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OPERARIO LECTOR</a:t>
          </a:r>
        </a:p>
      </dsp:txBody>
      <dsp:txXfrm>
        <a:off x="3395022" y="755372"/>
        <a:ext cx="2214649" cy="429591"/>
      </dsp:txXfrm>
    </dsp:sp>
    <dsp:sp modelId="{E39115B4-C264-49D5-B85E-13B73A37C5B0}">
      <dsp:nvSpPr>
        <dsp:cNvPr id="0" name=""/>
        <dsp:cNvSpPr/>
      </dsp:nvSpPr>
      <dsp:spPr>
        <a:xfrm>
          <a:off x="3322586" y="1331472"/>
          <a:ext cx="2199829" cy="2470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AFECC-1384-49F1-8EEF-FA582AE7789A}">
      <dsp:nvSpPr>
        <dsp:cNvPr id="0" name=""/>
        <dsp:cNvSpPr/>
      </dsp:nvSpPr>
      <dsp:spPr>
        <a:xfrm>
          <a:off x="3402432" y="1407326"/>
          <a:ext cx="2199829" cy="2470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1200" kern="1200" dirty="0"/>
            <a:t>1. JUAN PABLO AGUACIAS VIASUS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1200" kern="1200" dirty="0"/>
            <a:t>2. JHON JAIRO COLLAZOS ROJAS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1200" kern="1200" dirty="0"/>
            <a:t>3. WILLIAM CUELLAR VARGAS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1200" kern="1200" dirty="0"/>
            <a:t>4. EDGAR ENRIQUE QUINTERO CASAS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1200" kern="1200" dirty="0"/>
            <a:t>5. JAIME EDUARDO RAMIREZ ORTIZ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1200" kern="1200" dirty="0"/>
            <a:t>6. EXELINO RIAÑO RUIZ </a:t>
          </a:r>
        </a:p>
      </dsp:txBody>
      <dsp:txXfrm>
        <a:off x="3466863" y="1471757"/>
        <a:ext cx="2070967" cy="2341580"/>
      </dsp:txXfrm>
    </dsp:sp>
    <dsp:sp modelId="{0F2D574C-7C07-40E4-8C64-3A520BE9FA18}">
      <dsp:nvSpPr>
        <dsp:cNvPr id="0" name=""/>
        <dsp:cNvSpPr/>
      </dsp:nvSpPr>
      <dsp:spPr>
        <a:xfrm>
          <a:off x="5702883" y="666153"/>
          <a:ext cx="2240143" cy="456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FF74D-3EA6-4EC6-86B5-3BAE1BF37691}">
      <dsp:nvSpPr>
        <dsp:cNvPr id="0" name=""/>
        <dsp:cNvSpPr/>
      </dsp:nvSpPr>
      <dsp:spPr>
        <a:xfrm>
          <a:off x="5782729" y="742007"/>
          <a:ext cx="2240143" cy="456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CONDUCTOR </a:t>
          </a:r>
        </a:p>
      </dsp:txBody>
      <dsp:txXfrm>
        <a:off x="5796094" y="755372"/>
        <a:ext cx="2213413" cy="429591"/>
      </dsp:txXfrm>
    </dsp:sp>
    <dsp:sp modelId="{A3B5B096-9E3D-4304-B523-220D52D387A6}">
      <dsp:nvSpPr>
        <dsp:cNvPr id="0" name=""/>
        <dsp:cNvSpPr/>
      </dsp:nvSpPr>
      <dsp:spPr>
        <a:xfrm>
          <a:off x="5722584" y="1331472"/>
          <a:ext cx="2200741" cy="456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40901-04A9-43EF-8CB7-1019F72659AD}">
      <dsp:nvSpPr>
        <dsp:cNvPr id="0" name=""/>
        <dsp:cNvSpPr/>
      </dsp:nvSpPr>
      <dsp:spPr>
        <a:xfrm>
          <a:off x="5802430" y="1407326"/>
          <a:ext cx="2200741" cy="456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PABLO ANTONIO CASTILLO ARIZA </a:t>
          </a:r>
        </a:p>
      </dsp:txBody>
      <dsp:txXfrm>
        <a:off x="5815795" y="1420691"/>
        <a:ext cx="2174011" cy="429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36F5C-9CD4-4D09-84A3-C18CCEFCA8C0}" type="datetimeFigureOut">
              <a:rPr lang="es-CO" smtClean="0"/>
              <a:t>18/11/2024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45739-0E26-496F-BA93-5028C2CB75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61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45739-0E26-496F-BA93-5028C2CB75DE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94666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45739-0E26-496F-BA93-5028C2CB75DE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882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45739-0E26-496F-BA93-5028C2CB75DE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2866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A77DC-735E-51DD-76E6-7DD93605F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6CC92EA-F32C-9C11-90FE-8BD1E8F714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55A54E3-5A86-356C-05A0-E73225EB05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064788-6B2D-059C-39F0-84BA1D646C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45739-0E26-496F-BA93-5028C2CB75DE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928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44B48-92A7-98B0-9725-5E4204EB5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EA964A0-C246-F256-100B-00F6659EF4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4B49E86-E81F-C044-F020-1A2CDC0E8B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F624159-A525-06ED-BCDA-FD09AE7C60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45739-0E26-496F-BA93-5028C2CB75DE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849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E8B70-CD50-04BD-4930-1E76B00E9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3CD752F-0D35-28E8-D019-C24AF647AC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0824AC1-9E38-6C99-AF6A-C3310D70D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372185-5BF1-6103-70D7-105E97BF23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45739-0E26-496F-BA93-5028C2CB75DE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567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B4D05-5400-511A-D547-EA6CD8DAD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30E4312-A8D1-E197-6FC3-F7BF3F4122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E4F4A42-BA95-B17F-D4DA-98F3807EB5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FE76227-A278-D414-EDF1-1B1BE588F6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45739-0E26-496F-BA93-5028C2CB75DE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157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B1E90-CFB2-EE41-FDF3-EBE37F548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3145B7B-0D90-FF04-8740-1659D4A1C8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850E0F7-7E9D-28DC-5D72-98961F78A1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32EAEE-252E-EA61-2212-9C9009C142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45739-0E26-496F-BA93-5028C2CB75DE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819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45739-0E26-496F-BA93-5028C2CB75DE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6083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1e5b87cefe7_0_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1e5b87cefe7_0_6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569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45739-0E26-496F-BA93-5028C2CB75DE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3557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1e5b87cefe7_0_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1e5b87cefe7_0_6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3200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45739-0E26-496F-BA93-5028C2CB75DE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0267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1e5b87cefe7_0_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1e5b87cefe7_0_6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2898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45739-0E26-496F-BA93-5028C2CB75DE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1203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45739-0E26-496F-BA93-5028C2CB75DE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8080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45739-0E26-496F-BA93-5028C2CB75DE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5682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s E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8B1A-4ACE-4561-A2A3-9A93132A5F9A}" type="datetimeFigureOut">
              <a:rPr lang="es-CO" smtClean="0"/>
              <a:t>18/11/2024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8B64-E33C-4B06-840F-F8144CD780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093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8B1A-4ACE-4561-A2A3-9A93132A5F9A}" type="datetimeFigureOut">
              <a:rPr lang="es-CO" smtClean="0"/>
              <a:t>18/11/2024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8B64-E33C-4B06-840F-F8144CD780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558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8B1A-4ACE-4561-A2A3-9A93132A5F9A}" type="datetimeFigureOut">
              <a:rPr lang="es-CO" smtClean="0"/>
              <a:t>18/11/2024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8B64-E33C-4B06-840F-F8144CD780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5447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44"/>
          <p:cNvSpPr txBox="1">
            <a:spLocks noGrp="1"/>
          </p:cNvSpPr>
          <p:nvPr>
            <p:ph type="title"/>
          </p:nvPr>
        </p:nvSpPr>
        <p:spPr>
          <a:xfrm>
            <a:off x="955600" y="681200"/>
            <a:ext cx="102808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893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8B1A-4ACE-4561-A2A3-9A93132A5F9A}" type="datetimeFigureOut">
              <a:rPr lang="es-CO" smtClean="0"/>
              <a:t>18/11/2024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8B64-E33C-4B06-840F-F8144CD780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0689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8B1A-4ACE-4561-A2A3-9A93132A5F9A}" type="datetimeFigureOut">
              <a:rPr lang="es-CO" smtClean="0"/>
              <a:t>18/11/2024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8B64-E33C-4B06-840F-F8144CD780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9242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8B1A-4ACE-4561-A2A3-9A93132A5F9A}" type="datetimeFigureOut">
              <a:rPr lang="es-CO" smtClean="0"/>
              <a:t>18/11/2024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8B64-E33C-4B06-840F-F8144CD780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277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8B1A-4ACE-4561-A2A3-9A93132A5F9A}" type="datetimeFigureOut">
              <a:rPr lang="es-CO" smtClean="0"/>
              <a:t>18/11/2024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8B64-E33C-4B06-840F-F8144CD780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684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8B1A-4ACE-4561-A2A3-9A93132A5F9A}" type="datetimeFigureOut">
              <a:rPr lang="es-CO" smtClean="0"/>
              <a:t>18/11/2024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8B64-E33C-4B06-840F-F8144CD780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95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8B1A-4ACE-4561-A2A3-9A93132A5F9A}" type="datetimeFigureOut">
              <a:rPr lang="es-CO" smtClean="0"/>
              <a:t>18/11/2024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8B64-E33C-4B06-840F-F8144CD780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700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8B1A-4ACE-4561-A2A3-9A93132A5F9A}" type="datetimeFigureOut">
              <a:rPr lang="es-CO" smtClean="0"/>
              <a:t>18/11/2024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8B64-E33C-4B06-840F-F8144CD780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218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8B1A-4ACE-4561-A2A3-9A93132A5F9A}" type="datetimeFigureOut">
              <a:rPr lang="es-CO" smtClean="0"/>
              <a:t>18/11/2024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8B64-E33C-4B06-840F-F8144CD780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433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D8B1A-4ACE-4561-A2A3-9A93132A5F9A}" type="datetimeFigureOut">
              <a:rPr lang="es-CO" smtClean="0"/>
              <a:t>18/11/2024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A8B64-E33C-4B06-840F-F8144CD780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51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0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21;p45"/>
          <p:cNvSpPr txBox="1">
            <a:spLocks noGrp="1"/>
          </p:cNvSpPr>
          <p:nvPr>
            <p:ph type="ctrTitle"/>
          </p:nvPr>
        </p:nvSpPr>
        <p:spPr>
          <a:xfrm rot="-229">
            <a:off x="621436" y="1810822"/>
            <a:ext cx="5474478" cy="25854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s-CO" sz="2800" b="1" dirty="0">
                <a:solidFill>
                  <a:srgbClr val="2581C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O" sz="2800" b="1" dirty="0">
                <a:solidFill>
                  <a:srgbClr val="2581C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INFORME CITACIÓN </a:t>
            </a:r>
            <a:b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HONORABLE CONCEJO MUNICIPAL DE CAJICÁ</a:t>
            </a:r>
            <a:br>
              <a:rPr lang="es-CO" sz="2800" dirty="0">
                <a:solidFill>
                  <a:srgbClr val="2581C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O" sz="2800" b="1" dirty="0">
                <a:solidFill>
                  <a:srgbClr val="2581C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DIRECCIÓN ADMINISTRATIVA </a:t>
            </a:r>
            <a:b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Y COMERCIAL EPC</a:t>
            </a:r>
            <a:b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22 DE FEBRERO DE 2024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FE949BF-0448-7903-7E09-5D68EB8D5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862" y="1810639"/>
            <a:ext cx="5122682" cy="331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9267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9524F665-4262-AD9F-FC74-621AF596D4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161417"/>
              </p:ext>
            </p:extLst>
          </p:nvPr>
        </p:nvGraphicFramePr>
        <p:xfrm>
          <a:off x="972224" y="1212637"/>
          <a:ext cx="6657013" cy="2303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7013">
                  <a:extLst>
                    <a:ext uri="{9D8B030D-6E8A-4147-A177-3AD203B41FA5}">
                      <a16:colId xmlns:a16="http://schemas.microsoft.com/office/drawing/2014/main" val="1957840231"/>
                    </a:ext>
                  </a:extLst>
                </a:gridCol>
              </a:tblGrid>
              <a:tr h="372867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ARCHIVO CENTRAL </a:t>
                      </a:r>
                      <a:endParaRPr lang="es-CO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38945"/>
                  </a:ext>
                </a:extLst>
              </a:tr>
              <a:tr h="27965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recibe un archivo central físico en buenas condiciones de infraestructura, custodia y conservación.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848067"/>
                  </a:ext>
                </a:extLst>
              </a:tr>
              <a:tr h="27965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recibe aprobado el Sistema Integrado de Conservación – SIC.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463844"/>
                  </a:ext>
                </a:extLst>
              </a:tr>
              <a:tr h="279651"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recibe los instrumentos para la gestión documental de la entidad, (Tablas de Retención Documental, el Programa de Gestión Documental y el Plan Institucional de Archivos).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899948"/>
                  </a:ext>
                </a:extLst>
              </a:tr>
              <a:tr h="279651"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recibe en proceso de convalidación las tablas de valoración documental.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712152"/>
                  </a:ext>
                </a:extLst>
              </a:tr>
              <a:tr h="31873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se cuenta con la digitalización del proceso de gestión documental de la entidad de acuerdo a la Ley 594 de 2000.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531515"/>
                  </a:ext>
                </a:extLst>
              </a:tr>
            </a:tbl>
          </a:graphicData>
        </a:graphic>
      </p:graphicFrame>
      <p:sp>
        <p:nvSpPr>
          <p:cNvPr id="3" name="Google Shape;916;p46">
            <a:extLst>
              <a:ext uri="{FF2B5EF4-FFF2-40B4-BE49-F238E27FC236}">
                <a16:creationId xmlns:a16="http://schemas.microsoft.com/office/drawing/2014/main" id="{67001333-4F2E-5CC9-785D-DFFD463267B1}"/>
              </a:ext>
            </a:extLst>
          </p:cNvPr>
          <p:cNvSpPr txBox="1">
            <a:spLocks/>
          </p:cNvSpPr>
          <p:nvPr/>
        </p:nvSpPr>
        <p:spPr>
          <a:xfrm>
            <a:off x="683579" y="726723"/>
            <a:ext cx="6260803" cy="3741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TEMAS DESARROLLADOS POR PROCESO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E4D1288-3786-99DC-8A19-C3A0A0B40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149975"/>
              </p:ext>
            </p:extLst>
          </p:nvPr>
        </p:nvGraphicFramePr>
        <p:xfrm>
          <a:off x="4732487" y="4166706"/>
          <a:ext cx="6231077" cy="2116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1077">
                  <a:extLst>
                    <a:ext uri="{9D8B030D-6E8A-4147-A177-3AD203B41FA5}">
                      <a16:colId xmlns:a16="http://schemas.microsoft.com/office/drawing/2014/main" val="1957840231"/>
                    </a:ext>
                  </a:extLst>
                </a:gridCol>
              </a:tblGrid>
              <a:tr h="36337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ALMACEN GENERAL </a:t>
                      </a:r>
                      <a:endParaRPr lang="es-CO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38945"/>
                  </a:ext>
                </a:extLst>
              </a:tr>
              <a:tr h="279517"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se recibe la conciliación del inventario físico Vs. software SYSMAN.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985313"/>
                  </a:ext>
                </a:extLst>
              </a:tr>
              <a:tr h="279517"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se recibe la implementación de la interfase del modulo de almacén con contabilidad en el software SYSMAN.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705289"/>
                  </a:ext>
                </a:extLst>
              </a:tr>
              <a:tr h="279517"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se recibe la identificación de propiedad planta y equipo según inventario físico.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899948"/>
                  </a:ext>
                </a:extLst>
              </a:tr>
              <a:tr h="27951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reciben instalaciones físicas organizadas y demarcadas.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330504"/>
                  </a:ext>
                </a:extLst>
              </a:tr>
              <a:tr h="27951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recibieron elementos en el Politécnico pendientes por “dar de baja”, sin embargo, no se recibió relación de los mismos.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918272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ECF83BE-58A6-8A8A-E3CB-A354F30DBF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96" y="1251170"/>
            <a:ext cx="2731662" cy="26866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B4A9BD0-A968-57BA-86CE-0860297D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7" b="14947"/>
          <a:stretch/>
        </p:blipFill>
        <p:spPr>
          <a:xfrm>
            <a:off x="1542473" y="3668526"/>
            <a:ext cx="2864243" cy="266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2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16;p46">
            <a:extLst>
              <a:ext uri="{FF2B5EF4-FFF2-40B4-BE49-F238E27FC236}">
                <a16:creationId xmlns:a16="http://schemas.microsoft.com/office/drawing/2014/main" id="{3924740E-C67C-2192-8EFC-808E4FEDA88B}"/>
              </a:ext>
            </a:extLst>
          </p:cNvPr>
          <p:cNvSpPr txBox="1">
            <a:spLocks/>
          </p:cNvSpPr>
          <p:nvPr/>
        </p:nvSpPr>
        <p:spPr>
          <a:xfrm>
            <a:off x="909741" y="731767"/>
            <a:ext cx="5864625" cy="3741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TEMAS DESARROLLADOS POR PROCESO 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ECB979A-B723-B891-0B22-DBA2E6B0A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226430"/>
              </p:ext>
            </p:extLst>
          </p:nvPr>
        </p:nvGraphicFramePr>
        <p:xfrm>
          <a:off x="904615" y="1329438"/>
          <a:ext cx="6355714" cy="2064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5714">
                  <a:extLst>
                    <a:ext uri="{9D8B030D-6E8A-4147-A177-3AD203B41FA5}">
                      <a16:colId xmlns:a16="http://schemas.microsoft.com/office/drawing/2014/main" val="1957840231"/>
                    </a:ext>
                  </a:extLst>
                </a:gridCol>
              </a:tblGrid>
              <a:tr h="374378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VENTANILLA ÚNICA DE CORRESPONDENCIA Y ATENCIÓN AL USUARIO </a:t>
                      </a:r>
                      <a:r>
                        <a:rPr lang="es-ES" sz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PQRs</a:t>
                      </a:r>
                      <a:r>
                        <a:rPr lang="es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CO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38945"/>
                  </a:ext>
                </a:extLst>
              </a:tr>
              <a:tr h="279651"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entregaron canales de atención al ciudadano (página web, correos institucionales, redes sociales, líneas fijas y móviles).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652243"/>
                  </a:ext>
                </a:extLst>
              </a:tr>
              <a:tr h="279651"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recibe el procedimiento de atención al ciudadano, no existe protocolo para población con discapacidad visual, de movilidad, persona sordo muda o inclusión.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705289"/>
                  </a:ext>
                </a:extLst>
              </a:tr>
              <a:tr h="31873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entregaron sistemas vigentes para la medición de servicio al cliente (indicadores de gestión).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795150"/>
                  </a:ext>
                </a:extLst>
              </a:tr>
              <a:tr h="31873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reciben mejoras en la infraestructura física para la atención al ciudadano.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531515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F9A494F8-28BE-A7CD-5CEC-C31F0AE09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08" y="3710045"/>
            <a:ext cx="3417455" cy="249234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6D8479A-D997-0C78-D724-7B6204F73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811" y="4956216"/>
            <a:ext cx="4027055" cy="110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D9AF91F-6E1B-40F5-780E-88AFF9997C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017387"/>
              </p:ext>
            </p:extLst>
          </p:nvPr>
        </p:nvGraphicFramePr>
        <p:xfrm>
          <a:off x="7260329" y="1329438"/>
          <a:ext cx="3981693" cy="3350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40738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C624C-4115-D475-088C-69C7D2F4B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3A429-F263-86D6-E62C-657912EC8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991" y="194958"/>
            <a:ext cx="6667130" cy="643200"/>
          </a:xfrm>
        </p:spPr>
        <p:txBody>
          <a:bodyPr/>
          <a:lstStyle/>
          <a:p>
            <a:pPr algn="ctr"/>
            <a:r>
              <a:rPr lang="es-CO" sz="2000" b="1" dirty="0">
                <a:solidFill>
                  <a:schemeClr val="tx1"/>
                </a:solidFill>
              </a:rPr>
              <a:t>2. PRESENTE PLANTA DE PERSONAL QUE ESTA A CARGO DE SU DEPENDENCIA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D03F9BD-2387-3211-C46C-01CE0A6AD7DF}"/>
              </a:ext>
            </a:extLst>
          </p:cNvPr>
          <p:cNvSpPr txBox="1">
            <a:spLocks/>
          </p:cNvSpPr>
          <p:nvPr/>
        </p:nvSpPr>
        <p:spPr>
          <a:xfrm>
            <a:off x="1073166" y="3107400"/>
            <a:ext cx="10280800" cy="643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4400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Arial"/>
              <a:buNone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73163EBC-5175-34EF-1C22-40315D64D575}"/>
              </a:ext>
            </a:extLst>
          </p:cNvPr>
          <p:cNvGraphicFramePr/>
          <p:nvPr/>
        </p:nvGraphicFramePr>
        <p:xfrm>
          <a:off x="223432" y="968746"/>
          <a:ext cx="11748828" cy="5800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9A4FB791-42FD-8571-0317-F4B33814CB4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t="25061" r="5971" b="25279"/>
          <a:stretch/>
        </p:blipFill>
        <p:spPr>
          <a:xfrm>
            <a:off x="7315200" y="3393682"/>
            <a:ext cx="4456589" cy="253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07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D4F74-DE33-B87D-7797-1EB3CB1A6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CC6A2714-9B73-9A04-9C64-90F9A99F5A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6456616"/>
              </p:ext>
            </p:extLst>
          </p:nvPr>
        </p:nvGraphicFramePr>
        <p:xfrm>
          <a:off x="-1284278" y="993791"/>
          <a:ext cx="9610013" cy="5679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3" name="Grupo 72">
            <a:extLst>
              <a:ext uri="{FF2B5EF4-FFF2-40B4-BE49-F238E27FC236}">
                <a16:creationId xmlns:a16="http://schemas.microsoft.com/office/drawing/2014/main" id="{1ADF871F-6643-B535-CBBB-E1735C82E3A7}"/>
              </a:ext>
            </a:extLst>
          </p:cNvPr>
          <p:cNvGrpSpPr/>
          <p:nvPr/>
        </p:nvGrpSpPr>
        <p:grpSpPr>
          <a:xfrm>
            <a:off x="4657557" y="1701209"/>
            <a:ext cx="2639186" cy="442800"/>
            <a:chOff x="4657557" y="1701209"/>
            <a:chExt cx="2639186" cy="442800"/>
          </a:xfrm>
        </p:grpSpPr>
        <p:grpSp>
          <p:nvGrpSpPr>
            <p:cNvPr id="50" name="Grupo 49">
              <a:extLst>
                <a:ext uri="{FF2B5EF4-FFF2-40B4-BE49-F238E27FC236}">
                  <a16:creationId xmlns:a16="http://schemas.microsoft.com/office/drawing/2014/main" id="{1278E64A-5BC5-BCAB-7A5D-894E5972C96F}"/>
                </a:ext>
              </a:extLst>
            </p:cNvPr>
            <p:cNvGrpSpPr/>
            <p:nvPr/>
          </p:nvGrpSpPr>
          <p:grpSpPr>
            <a:xfrm>
              <a:off x="4657557" y="1701209"/>
              <a:ext cx="2639186" cy="442800"/>
              <a:chOff x="4657557" y="1701209"/>
              <a:chExt cx="2639186" cy="442800"/>
            </a:xfrm>
          </p:grpSpPr>
          <p:cxnSp>
            <p:nvCxnSpPr>
              <p:cNvPr id="38" name="Conector recto 37">
                <a:extLst>
                  <a:ext uri="{FF2B5EF4-FFF2-40B4-BE49-F238E27FC236}">
                    <a16:creationId xmlns:a16="http://schemas.microsoft.com/office/drawing/2014/main" id="{0B349D08-53C6-0670-1994-9260810CDFD2}"/>
                  </a:ext>
                </a:extLst>
              </p:cNvPr>
              <p:cNvCxnSpPr/>
              <p:nvPr/>
            </p:nvCxnSpPr>
            <p:spPr>
              <a:xfrm>
                <a:off x="4657557" y="1925927"/>
                <a:ext cx="392786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Diagrama de flujo: proceso alternativo 47">
                <a:extLst>
                  <a:ext uri="{FF2B5EF4-FFF2-40B4-BE49-F238E27FC236}">
                    <a16:creationId xmlns:a16="http://schemas.microsoft.com/office/drawing/2014/main" id="{17D6C5E5-88F3-A207-E1C3-670F8172E1AA}"/>
                  </a:ext>
                </a:extLst>
              </p:cNvPr>
              <p:cNvSpPr/>
              <p:nvPr/>
            </p:nvSpPr>
            <p:spPr>
              <a:xfrm>
                <a:off x="5050343" y="1701209"/>
                <a:ext cx="2246400" cy="442800"/>
              </a:xfrm>
              <a:prstGeom prst="flowChartAlternateProcess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F1962960-20F2-15FC-3D1E-AD8A1735638B}"/>
                </a:ext>
              </a:extLst>
            </p:cNvPr>
            <p:cNvSpPr txBox="1"/>
            <p:nvPr/>
          </p:nvSpPr>
          <p:spPr>
            <a:xfrm>
              <a:off x="5174082" y="1802816"/>
              <a:ext cx="19989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MARISOL SUÁREZ VARGAS </a:t>
              </a: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62192369-3205-A2BA-A04F-A511876378BA}"/>
              </a:ext>
            </a:extLst>
          </p:cNvPr>
          <p:cNvGrpSpPr/>
          <p:nvPr/>
        </p:nvGrpSpPr>
        <p:grpSpPr>
          <a:xfrm>
            <a:off x="4657557" y="2344415"/>
            <a:ext cx="2639186" cy="442800"/>
            <a:chOff x="4657557" y="1701209"/>
            <a:chExt cx="2639186" cy="442800"/>
          </a:xfrm>
        </p:grpSpPr>
        <p:grpSp>
          <p:nvGrpSpPr>
            <p:cNvPr id="75" name="Grupo 74">
              <a:extLst>
                <a:ext uri="{FF2B5EF4-FFF2-40B4-BE49-F238E27FC236}">
                  <a16:creationId xmlns:a16="http://schemas.microsoft.com/office/drawing/2014/main" id="{CC680986-7435-81DA-F691-4050D123F929}"/>
                </a:ext>
              </a:extLst>
            </p:cNvPr>
            <p:cNvGrpSpPr/>
            <p:nvPr/>
          </p:nvGrpSpPr>
          <p:grpSpPr>
            <a:xfrm>
              <a:off x="4657557" y="1701209"/>
              <a:ext cx="2639186" cy="442800"/>
              <a:chOff x="4657557" y="1701209"/>
              <a:chExt cx="2639186" cy="442800"/>
            </a:xfrm>
          </p:grpSpPr>
          <p:cxnSp>
            <p:nvCxnSpPr>
              <p:cNvPr id="77" name="Conector recto 76">
                <a:extLst>
                  <a:ext uri="{FF2B5EF4-FFF2-40B4-BE49-F238E27FC236}">
                    <a16:creationId xmlns:a16="http://schemas.microsoft.com/office/drawing/2014/main" id="{3C2CAF35-3388-EBC1-F1F5-E39BF244FD9E}"/>
                  </a:ext>
                </a:extLst>
              </p:cNvPr>
              <p:cNvCxnSpPr/>
              <p:nvPr/>
            </p:nvCxnSpPr>
            <p:spPr>
              <a:xfrm>
                <a:off x="4657557" y="1925927"/>
                <a:ext cx="392786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Diagrama de flujo: proceso alternativo 77">
                <a:extLst>
                  <a:ext uri="{FF2B5EF4-FFF2-40B4-BE49-F238E27FC236}">
                    <a16:creationId xmlns:a16="http://schemas.microsoft.com/office/drawing/2014/main" id="{E268FE14-9E2F-F161-90BA-63F868495BA3}"/>
                  </a:ext>
                </a:extLst>
              </p:cNvPr>
              <p:cNvSpPr/>
              <p:nvPr/>
            </p:nvSpPr>
            <p:spPr>
              <a:xfrm>
                <a:off x="5050343" y="1701209"/>
                <a:ext cx="2246400" cy="442800"/>
              </a:xfrm>
              <a:prstGeom prst="flowChartAlternateProcess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6" name="CuadroTexto 75">
              <a:extLst>
                <a:ext uri="{FF2B5EF4-FFF2-40B4-BE49-F238E27FC236}">
                  <a16:creationId xmlns:a16="http://schemas.microsoft.com/office/drawing/2014/main" id="{1D6880BC-6B05-ACEC-34AE-01436676FCE3}"/>
                </a:ext>
              </a:extLst>
            </p:cNvPr>
            <p:cNvSpPr txBox="1"/>
            <p:nvPr/>
          </p:nvSpPr>
          <p:spPr>
            <a:xfrm>
              <a:off x="5174082" y="1802816"/>
              <a:ext cx="19989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MILERY  SÁNCHEZ TORRES </a:t>
              </a:r>
            </a:p>
          </p:txBody>
        </p:sp>
      </p:grpSp>
      <p:grpSp>
        <p:nvGrpSpPr>
          <p:cNvPr id="79" name="Grupo 78">
            <a:extLst>
              <a:ext uri="{FF2B5EF4-FFF2-40B4-BE49-F238E27FC236}">
                <a16:creationId xmlns:a16="http://schemas.microsoft.com/office/drawing/2014/main" id="{8B52CDEF-9D48-FA5B-B179-9A180C1BB960}"/>
              </a:ext>
            </a:extLst>
          </p:cNvPr>
          <p:cNvGrpSpPr/>
          <p:nvPr/>
        </p:nvGrpSpPr>
        <p:grpSpPr>
          <a:xfrm>
            <a:off x="4657557" y="2969279"/>
            <a:ext cx="2639186" cy="442800"/>
            <a:chOff x="4657557" y="1701209"/>
            <a:chExt cx="2639186" cy="442800"/>
          </a:xfrm>
        </p:grpSpPr>
        <p:grpSp>
          <p:nvGrpSpPr>
            <p:cNvPr id="80" name="Grupo 79">
              <a:extLst>
                <a:ext uri="{FF2B5EF4-FFF2-40B4-BE49-F238E27FC236}">
                  <a16:creationId xmlns:a16="http://schemas.microsoft.com/office/drawing/2014/main" id="{3F8983BF-5F10-0911-5326-02FD6D956241}"/>
                </a:ext>
              </a:extLst>
            </p:cNvPr>
            <p:cNvGrpSpPr/>
            <p:nvPr/>
          </p:nvGrpSpPr>
          <p:grpSpPr>
            <a:xfrm>
              <a:off x="4657557" y="1701209"/>
              <a:ext cx="2639186" cy="442800"/>
              <a:chOff x="4657557" y="1701209"/>
              <a:chExt cx="2639186" cy="442800"/>
            </a:xfrm>
          </p:grpSpPr>
          <p:cxnSp>
            <p:nvCxnSpPr>
              <p:cNvPr id="82" name="Conector recto 81">
                <a:extLst>
                  <a:ext uri="{FF2B5EF4-FFF2-40B4-BE49-F238E27FC236}">
                    <a16:creationId xmlns:a16="http://schemas.microsoft.com/office/drawing/2014/main" id="{9283A4B1-523D-C866-7488-7B640D83263A}"/>
                  </a:ext>
                </a:extLst>
              </p:cNvPr>
              <p:cNvCxnSpPr/>
              <p:nvPr/>
            </p:nvCxnSpPr>
            <p:spPr>
              <a:xfrm>
                <a:off x="4657557" y="1925927"/>
                <a:ext cx="392786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Diagrama de flujo: proceso alternativo 82">
                <a:extLst>
                  <a:ext uri="{FF2B5EF4-FFF2-40B4-BE49-F238E27FC236}">
                    <a16:creationId xmlns:a16="http://schemas.microsoft.com/office/drawing/2014/main" id="{F92593D6-0380-9FDB-BF72-8DEA64994DF6}"/>
                  </a:ext>
                </a:extLst>
              </p:cNvPr>
              <p:cNvSpPr/>
              <p:nvPr/>
            </p:nvSpPr>
            <p:spPr>
              <a:xfrm>
                <a:off x="5050343" y="1701209"/>
                <a:ext cx="2246400" cy="442800"/>
              </a:xfrm>
              <a:prstGeom prst="flowChartAlternateProcess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id="{6AFF4314-69BD-1146-4701-56E1F984A89F}"/>
                </a:ext>
              </a:extLst>
            </p:cNvPr>
            <p:cNvSpPr txBox="1"/>
            <p:nvPr/>
          </p:nvSpPr>
          <p:spPr>
            <a:xfrm>
              <a:off x="5174082" y="1802816"/>
              <a:ext cx="19989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</a:t>
              </a:r>
              <a:r>
                <a:rPr kumimoji="0" lang="es-CO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AFAEL PACHÓN CALDERÓN</a:t>
              </a:r>
            </a:p>
          </p:txBody>
        </p:sp>
      </p:grpSp>
      <p:grpSp>
        <p:nvGrpSpPr>
          <p:cNvPr id="84" name="Grupo 83">
            <a:extLst>
              <a:ext uri="{FF2B5EF4-FFF2-40B4-BE49-F238E27FC236}">
                <a16:creationId xmlns:a16="http://schemas.microsoft.com/office/drawing/2014/main" id="{F8E93B50-04F7-9ABB-8A07-334CD363C435}"/>
              </a:ext>
            </a:extLst>
          </p:cNvPr>
          <p:cNvGrpSpPr/>
          <p:nvPr/>
        </p:nvGrpSpPr>
        <p:grpSpPr>
          <a:xfrm>
            <a:off x="4657557" y="3647057"/>
            <a:ext cx="2639186" cy="442800"/>
            <a:chOff x="4657557" y="1701209"/>
            <a:chExt cx="2639186" cy="442800"/>
          </a:xfrm>
        </p:grpSpPr>
        <p:grpSp>
          <p:nvGrpSpPr>
            <p:cNvPr id="85" name="Grupo 84">
              <a:extLst>
                <a:ext uri="{FF2B5EF4-FFF2-40B4-BE49-F238E27FC236}">
                  <a16:creationId xmlns:a16="http://schemas.microsoft.com/office/drawing/2014/main" id="{F50BDEA1-AE4E-9B94-F42B-C3C7ACB64885}"/>
                </a:ext>
              </a:extLst>
            </p:cNvPr>
            <p:cNvGrpSpPr/>
            <p:nvPr/>
          </p:nvGrpSpPr>
          <p:grpSpPr>
            <a:xfrm>
              <a:off x="4657557" y="1701209"/>
              <a:ext cx="2639186" cy="442800"/>
              <a:chOff x="4657557" y="1701209"/>
              <a:chExt cx="2639186" cy="442800"/>
            </a:xfrm>
          </p:grpSpPr>
          <p:cxnSp>
            <p:nvCxnSpPr>
              <p:cNvPr id="87" name="Conector recto 86">
                <a:extLst>
                  <a:ext uri="{FF2B5EF4-FFF2-40B4-BE49-F238E27FC236}">
                    <a16:creationId xmlns:a16="http://schemas.microsoft.com/office/drawing/2014/main" id="{8380ED46-34A5-D983-1BB0-63D58C8B3235}"/>
                  </a:ext>
                </a:extLst>
              </p:cNvPr>
              <p:cNvCxnSpPr/>
              <p:nvPr/>
            </p:nvCxnSpPr>
            <p:spPr>
              <a:xfrm>
                <a:off x="4657557" y="1925927"/>
                <a:ext cx="392786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Diagrama de flujo: proceso alternativo 87">
                <a:extLst>
                  <a:ext uri="{FF2B5EF4-FFF2-40B4-BE49-F238E27FC236}">
                    <a16:creationId xmlns:a16="http://schemas.microsoft.com/office/drawing/2014/main" id="{27012325-3CB3-CF50-BA88-C7853D61960E}"/>
                  </a:ext>
                </a:extLst>
              </p:cNvPr>
              <p:cNvSpPr/>
              <p:nvPr/>
            </p:nvSpPr>
            <p:spPr>
              <a:xfrm>
                <a:off x="5050343" y="1701209"/>
                <a:ext cx="2246400" cy="442800"/>
              </a:xfrm>
              <a:prstGeom prst="flowChartAlternateProcess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6" name="CuadroTexto 85">
              <a:extLst>
                <a:ext uri="{FF2B5EF4-FFF2-40B4-BE49-F238E27FC236}">
                  <a16:creationId xmlns:a16="http://schemas.microsoft.com/office/drawing/2014/main" id="{7BE67999-E1A1-7B76-4C54-EFC06A390A12}"/>
                </a:ext>
              </a:extLst>
            </p:cNvPr>
            <p:cNvSpPr txBox="1"/>
            <p:nvPr/>
          </p:nvSpPr>
          <p:spPr>
            <a:xfrm>
              <a:off x="5184715" y="1802816"/>
              <a:ext cx="19989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EDWIN DUVAN BELLO CANASTERO </a:t>
              </a:r>
            </a:p>
          </p:txBody>
        </p:sp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982E93E7-6A36-486C-805A-59F271B56BA7}"/>
              </a:ext>
            </a:extLst>
          </p:cNvPr>
          <p:cNvGrpSpPr/>
          <p:nvPr/>
        </p:nvGrpSpPr>
        <p:grpSpPr>
          <a:xfrm>
            <a:off x="4671734" y="4314575"/>
            <a:ext cx="2639186" cy="442800"/>
            <a:chOff x="4657557" y="1701209"/>
            <a:chExt cx="2639186" cy="442800"/>
          </a:xfrm>
        </p:grpSpPr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3E54CF2F-1706-1DB1-26C9-832A12482905}"/>
                </a:ext>
              </a:extLst>
            </p:cNvPr>
            <p:cNvGrpSpPr/>
            <p:nvPr/>
          </p:nvGrpSpPr>
          <p:grpSpPr>
            <a:xfrm>
              <a:off x="4657557" y="1701209"/>
              <a:ext cx="2639186" cy="442800"/>
              <a:chOff x="4657557" y="1701209"/>
              <a:chExt cx="2639186" cy="442800"/>
            </a:xfrm>
          </p:grpSpPr>
          <p:cxnSp>
            <p:nvCxnSpPr>
              <p:cNvPr id="92" name="Conector recto 91">
                <a:extLst>
                  <a:ext uri="{FF2B5EF4-FFF2-40B4-BE49-F238E27FC236}">
                    <a16:creationId xmlns:a16="http://schemas.microsoft.com/office/drawing/2014/main" id="{8B97E73A-A4DC-52D8-2286-10AB527A6C31}"/>
                  </a:ext>
                </a:extLst>
              </p:cNvPr>
              <p:cNvCxnSpPr/>
              <p:nvPr/>
            </p:nvCxnSpPr>
            <p:spPr>
              <a:xfrm>
                <a:off x="4657557" y="1925927"/>
                <a:ext cx="392786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Diagrama de flujo: proceso alternativo 92">
                <a:extLst>
                  <a:ext uri="{FF2B5EF4-FFF2-40B4-BE49-F238E27FC236}">
                    <a16:creationId xmlns:a16="http://schemas.microsoft.com/office/drawing/2014/main" id="{561C2C65-86D9-DCDE-F3A3-BCF258621C69}"/>
                  </a:ext>
                </a:extLst>
              </p:cNvPr>
              <p:cNvSpPr/>
              <p:nvPr/>
            </p:nvSpPr>
            <p:spPr>
              <a:xfrm>
                <a:off x="5050343" y="1701209"/>
                <a:ext cx="2246400" cy="442800"/>
              </a:xfrm>
              <a:prstGeom prst="flowChartAlternateProcess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1" name="CuadroTexto 90">
              <a:extLst>
                <a:ext uri="{FF2B5EF4-FFF2-40B4-BE49-F238E27FC236}">
                  <a16:creationId xmlns:a16="http://schemas.microsoft.com/office/drawing/2014/main" id="{86232357-ED85-EB69-CD95-7EDC92D403F2}"/>
                </a:ext>
              </a:extLst>
            </p:cNvPr>
            <p:cNvSpPr txBox="1"/>
            <p:nvPr/>
          </p:nvSpPr>
          <p:spPr>
            <a:xfrm>
              <a:off x="5174082" y="1802816"/>
              <a:ext cx="19989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OSCAR LÓPEZ MARTÍNEZ</a:t>
              </a:r>
            </a:p>
          </p:txBody>
        </p:sp>
      </p:grpSp>
      <p:grpSp>
        <p:nvGrpSpPr>
          <p:cNvPr id="94" name="Grupo 93">
            <a:extLst>
              <a:ext uri="{FF2B5EF4-FFF2-40B4-BE49-F238E27FC236}">
                <a16:creationId xmlns:a16="http://schemas.microsoft.com/office/drawing/2014/main" id="{B9876171-2937-AC00-0255-0479D5C0D826}"/>
              </a:ext>
            </a:extLst>
          </p:cNvPr>
          <p:cNvGrpSpPr/>
          <p:nvPr/>
        </p:nvGrpSpPr>
        <p:grpSpPr>
          <a:xfrm>
            <a:off x="4671734" y="4957781"/>
            <a:ext cx="2639186" cy="442800"/>
            <a:chOff x="4657557" y="1701209"/>
            <a:chExt cx="2639186" cy="442800"/>
          </a:xfrm>
        </p:grpSpPr>
        <p:grpSp>
          <p:nvGrpSpPr>
            <p:cNvPr id="95" name="Grupo 94">
              <a:extLst>
                <a:ext uri="{FF2B5EF4-FFF2-40B4-BE49-F238E27FC236}">
                  <a16:creationId xmlns:a16="http://schemas.microsoft.com/office/drawing/2014/main" id="{47AB7FEC-33C7-E0B0-B0CF-D89AA955BAA0}"/>
                </a:ext>
              </a:extLst>
            </p:cNvPr>
            <p:cNvGrpSpPr/>
            <p:nvPr/>
          </p:nvGrpSpPr>
          <p:grpSpPr>
            <a:xfrm>
              <a:off x="4657557" y="1701209"/>
              <a:ext cx="2639186" cy="442800"/>
              <a:chOff x="4657557" y="1701209"/>
              <a:chExt cx="2639186" cy="442800"/>
            </a:xfrm>
          </p:grpSpPr>
          <p:cxnSp>
            <p:nvCxnSpPr>
              <p:cNvPr id="97" name="Conector recto 96">
                <a:extLst>
                  <a:ext uri="{FF2B5EF4-FFF2-40B4-BE49-F238E27FC236}">
                    <a16:creationId xmlns:a16="http://schemas.microsoft.com/office/drawing/2014/main" id="{209D7C76-69A6-5350-9D8F-00691B6DEC95}"/>
                  </a:ext>
                </a:extLst>
              </p:cNvPr>
              <p:cNvCxnSpPr/>
              <p:nvPr/>
            </p:nvCxnSpPr>
            <p:spPr>
              <a:xfrm>
                <a:off x="4657557" y="1925927"/>
                <a:ext cx="392786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Diagrama de flujo: proceso alternativo 97">
                <a:extLst>
                  <a:ext uri="{FF2B5EF4-FFF2-40B4-BE49-F238E27FC236}">
                    <a16:creationId xmlns:a16="http://schemas.microsoft.com/office/drawing/2014/main" id="{55D9AFA9-7B7B-C80F-AA92-6A30646B915B}"/>
                  </a:ext>
                </a:extLst>
              </p:cNvPr>
              <p:cNvSpPr/>
              <p:nvPr/>
            </p:nvSpPr>
            <p:spPr>
              <a:xfrm>
                <a:off x="5050343" y="1701209"/>
                <a:ext cx="2246400" cy="442800"/>
              </a:xfrm>
              <a:prstGeom prst="flowChartAlternateProcess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6" name="CuadroTexto 95">
              <a:extLst>
                <a:ext uri="{FF2B5EF4-FFF2-40B4-BE49-F238E27FC236}">
                  <a16:creationId xmlns:a16="http://schemas.microsoft.com/office/drawing/2014/main" id="{F7A5A512-A779-AD8E-1C60-9023F233D2C3}"/>
                </a:ext>
              </a:extLst>
            </p:cNvPr>
            <p:cNvSpPr txBox="1"/>
            <p:nvPr/>
          </p:nvSpPr>
          <p:spPr>
            <a:xfrm>
              <a:off x="5159903" y="1735781"/>
              <a:ext cx="19989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MARY ALEJANDRA SÁNCHEZ QUINTERO </a:t>
              </a:r>
            </a:p>
          </p:txBody>
        </p:sp>
      </p:grpSp>
      <p:grpSp>
        <p:nvGrpSpPr>
          <p:cNvPr id="99" name="Grupo 98">
            <a:extLst>
              <a:ext uri="{FF2B5EF4-FFF2-40B4-BE49-F238E27FC236}">
                <a16:creationId xmlns:a16="http://schemas.microsoft.com/office/drawing/2014/main" id="{58EB9D64-9587-EA49-77B6-2C29549B9EB5}"/>
              </a:ext>
            </a:extLst>
          </p:cNvPr>
          <p:cNvGrpSpPr/>
          <p:nvPr/>
        </p:nvGrpSpPr>
        <p:grpSpPr>
          <a:xfrm>
            <a:off x="4657557" y="5570227"/>
            <a:ext cx="2639186" cy="442800"/>
            <a:chOff x="4657557" y="1701209"/>
            <a:chExt cx="2639186" cy="442800"/>
          </a:xfrm>
        </p:grpSpPr>
        <p:grpSp>
          <p:nvGrpSpPr>
            <p:cNvPr id="100" name="Grupo 99">
              <a:extLst>
                <a:ext uri="{FF2B5EF4-FFF2-40B4-BE49-F238E27FC236}">
                  <a16:creationId xmlns:a16="http://schemas.microsoft.com/office/drawing/2014/main" id="{EFD54EF8-DC82-588A-7CD9-F4FDF6FC9089}"/>
                </a:ext>
              </a:extLst>
            </p:cNvPr>
            <p:cNvGrpSpPr/>
            <p:nvPr/>
          </p:nvGrpSpPr>
          <p:grpSpPr>
            <a:xfrm>
              <a:off x="4657557" y="1701209"/>
              <a:ext cx="2639186" cy="442800"/>
              <a:chOff x="4657557" y="1701209"/>
              <a:chExt cx="2639186" cy="442800"/>
            </a:xfrm>
          </p:grpSpPr>
          <p:cxnSp>
            <p:nvCxnSpPr>
              <p:cNvPr id="102" name="Conector recto 101">
                <a:extLst>
                  <a:ext uri="{FF2B5EF4-FFF2-40B4-BE49-F238E27FC236}">
                    <a16:creationId xmlns:a16="http://schemas.microsoft.com/office/drawing/2014/main" id="{3978D762-083D-805B-AAA9-C07C904D2620}"/>
                  </a:ext>
                </a:extLst>
              </p:cNvPr>
              <p:cNvCxnSpPr/>
              <p:nvPr/>
            </p:nvCxnSpPr>
            <p:spPr>
              <a:xfrm>
                <a:off x="4657557" y="1925927"/>
                <a:ext cx="392786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Diagrama de flujo: proceso alternativo 102">
                <a:extLst>
                  <a:ext uri="{FF2B5EF4-FFF2-40B4-BE49-F238E27FC236}">
                    <a16:creationId xmlns:a16="http://schemas.microsoft.com/office/drawing/2014/main" id="{E5AB5CC3-BEBA-F960-CFB7-495C2C77A160}"/>
                  </a:ext>
                </a:extLst>
              </p:cNvPr>
              <p:cNvSpPr/>
              <p:nvPr/>
            </p:nvSpPr>
            <p:spPr>
              <a:xfrm>
                <a:off x="5050343" y="1701209"/>
                <a:ext cx="2246400" cy="442800"/>
              </a:xfrm>
              <a:prstGeom prst="flowChartAlternateProcess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1" name="CuadroTexto 100">
              <a:extLst>
                <a:ext uri="{FF2B5EF4-FFF2-40B4-BE49-F238E27FC236}">
                  <a16:creationId xmlns:a16="http://schemas.microsoft.com/office/drawing/2014/main" id="{095D18E2-69BE-06DF-B274-E04DD225F2FF}"/>
                </a:ext>
              </a:extLst>
            </p:cNvPr>
            <p:cNvSpPr txBox="1"/>
            <p:nvPr/>
          </p:nvSpPr>
          <p:spPr>
            <a:xfrm>
              <a:off x="5174081" y="1725872"/>
              <a:ext cx="19989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MIGUEL RICARDO QUIROGA MÉNDEZ </a:t>
              </a:r>
            </a:p>
          </p:txBody>
        </p:sp>
      </p:grpSp>
      <p:grpSp>
        <p:nvGrpSpPr>
          <p:cNvPr id="104" name="Grupo 103">
            <a:extLst>
              <a:ext uri="{FF2B5EF4-FFF2-40B4-BE49-F238E27FC236}">
                <a16:creationId xmlns:a16="http://schemas.microsoft.com/office/drawing/2014/main" id="{C8D8AB8A-4F8F-6D44-6714-D5A62B1A17DF}"/>
              </a:ext>
            </a:extLst>
          </p:cNvPr>
          <p:cNvGrpSpPr/>
          <p:nvPr/>
        </p:nvGrpSpPr>
        <p:grpSpPr>
          <a:xfrm>
            <a:off x="4671734" y="6213432"/>
            <a:ext cx="2639186" cy="442800"/>
            <a:chOff x="4657557" y="1701209"/>
            <a:chExt cx="2639186" cy="442800"/>
          </a:xfrm>
        </p:grpSpPr>
        <p:grpSp>
          <p:nvGrpSpPr>
            <p:cNvPr id="105" name="Grupo 104">
              <a:extLst>
                <a:ext uri="{FF2B5EF4-FFF2-40B4-BE49-F238E27FC236}">
                  <a16:creationId xmlns:a16="http://schemas.microsoft.com/office/drawing/2014/main" id="{D3E22E37-8F64-B79C-36C9-C33F527E833F}"/>
                </a:ext>
              </a:extLst>
            </p:cNvPr>
            <p:cNvGrpSpPr/>
            <p:nvPr/>
          </p:nvGrpSpPr>
          <p:grpSpPr>
            <a:xfrm>
              <a:off x="4657557" y="1701209"/>
              <a:ext cx="2639186" cy="442800"/>
              <a:chOff x="4657557" y="1701209"/>
              <a:chExt cx="2639186" cy="442800"/>
            </a:xfrm>
          </p:grpSpPr>
          <p:cxnSp>
            <p:nvCxnSpPr>
              <p:cNvPr id="107" name="Conector recto 106">
                <a:extLst>
                  <a:ext uri="{FF2B5EF4-FFF2-40B4-BE49-F238E27FC236}">
                    <a16:creationId xmlns:a16="http://schemas.microsoft.com/office/drawing/2014/main" id="{4EC418E9-CB0D-D254-D060-6B62352D3D14}"/>
                  </a:ext>
                </a:extLst>
              </p:cNvPr>
              <p:cNvCxnSpPr/>
              <p:nvPr/>
            </p:nvCxnSpPr>
            <p:spPr>
              <a:xfrm>
                <a:off x="4657557" y="1925927"/>
                <a:ext cx="392786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Diagrama de flujo: proceso alternativo 107">
                <a:extLst>
                  <a:ext uri="{FF2B5EF4-FFF2-40B4-BE49-F238E27FC236}">
                    <a16:creationId xmlns:a16="http://schemas.microsoft.com/office/drawing/2014/main" id="{7F1D7897-BBB7-04F5-122C-7ED9CB312A3D}"/>
                  </a:ext>
                </a:extLst>
              </p:cNvPr>
              <p:cNvSpPr/>
              <p:nvPr/>
            </p:nvSpPr>
            <p:spPr>
              <a:xfrm>
                <a:off x="5050343" y="1701209"/>
                <a:ext cx="2246400" cy="442800"/>
              </a:xfrm>
              <a:prstGeom prst="flowChartAlternateProcess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6" name="CuadroTexto 105">
              <a:extLst>
                <a:ext uri="{FF2B5EF4-FFF2-40B4-BE49-F238E27FC236}">
                  <a16:creationId xmlns:a16="http://schemas.microsoft.com/office/drawing/2014/main" id="{49E8AD78-EBAB-4396-7E67-097FC42943B9}"/>
                </a:ext>
              </a:extLst>
            </p:cNvPr>
            <p:cNvSpPr txBox="1"/>
            <p:nvPr/>
          </p:nvSpPr>
          <p:spPr>
            <a:xfrm>
              <a:off x="5170538" y="1743899"/>
              <a:ext cx="19989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PAULA ANDREA GALEANO MALAGÓN </a:t>
              </a:r>
            </a:p>
          </p:txBody>
        </p:sp>
      </p:grpSp>
      <p:sp>
        <p:nvSpPr>
          <p:cNvPr id="5" name="Título 1">
            <a:extLst>
              <a:ext uri="{FF2B5EF4-FFF2-40B4-BE49-F238E27FC236}">
                <a16:creationId xmlns:a16="http://schemas.microsoft.com/office/drawing/2014/main" id="{2A3FBB4A-C6B2-A4D2-F65E-FDF77F2F5815}"/>
              </a:ext>
            </a:extLst>
          </p:cNvPr>
          <p:cNvSpPr txBox="1">
            <a:spLocks/>
          </p:cNvSpPr>
          <p:nvPr/>
        </p:nvSpPr>
        <p:spPr>
          <a:xfrm>
            <a:off x="310718" y="194958"/>
            <a:ext cx="6667130" cy="643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4400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Arial"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2. PRESENTE PLANTA DE PERSONAL QUE ESTA A CARGO DE SU DEPENDENCIA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6EC2E5-5FEE-9DDA-A608-3A5F5D8278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462" y="2025392"/>
            <a:ext cx="3096697" cy="412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18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E97BC-7922-F683-7AE5-262204F13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BF4A1AC6-553A-1E08-CDAA-DCC68A5C4A86}"/>
              </a:ext>
            </a:extLst>
          </p:cNvPr>
          <p:cNvGraphicFramePr/>
          <p:nvPr/>
        </p:nvGraphicFramePr>
        <p:xfrm>
          <a:off x="-177555" y="1042293"/>
          <a:ext cx="7464602" cy="563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3" name="Grupo 72">
            <a:extLst>
              <a:ext uri="{FF2B5EF4-FFF2-40B4-BE49-F238E27FC236}">
                <a16:creationId xmlns:a16="http://schemas.microsoft.com/office/drawing/2014/main" id="{CD311796-53C4-B9EE-468F-DC41FF431BA2}"/>
              </a:ext>
            </a:extLst>
          </p:cNvPr>
          <p:cNvGrpSpPr/>
          <p:nvPr/>
        </p:nvGrpSpPr>
        <p:grpSpPr>
          <a:xfrm>
            <a:off x="4776407" y="1836898"/>
            <a:ext cx="2639186" cy="442800"/>
            <a:chOff x="4657557" y="1701209"/>
            <a:chExt cx="2639186" cy="442800"/>
          </a:xfrm>
        </p:grpSpPr>
        <p:grpSp>
          <p:nvGrpSpPr>
            <p:cNvPr id="50" name="Grupo 49">
              <a:extLst>
                <a:ext uri="{FF2B5EF4-FFF2-40B4-BE49-F238E27FC236}">
                  <a16:creationId xmlns:a16="http://schemas.microsoft.com/office/drawing/2014/main" id="{2527B895-EF61-F352-F4FF-E7A4B3F344D9}"/>
                </a:ext>
              </a:extLst>
            </p:cNvPr>
            <p:cNvGrpSpPr/>
            <p:nvPr/>
          </p:nvGrpSpPr>
          <p:grpSpPr>
            <a:xfrm>
              <a:off x="4657557" y="1701209"/>
              <a:ext cx="2639186" cy="442800"/>
              <a:chOff x="4657557" y="1701209"/>
              <a:chExt cx="2639186" cy="442800"/>
            </a:xfrm>
          </p:grpSpPr>
          <p:cxnSp>
            <p:nvCxnSpPr>
              <p:cNvPr id="38" name="Conector recto 37">
                <a:extLst>
                  <a:ext uri="{FF2B5EF4-FFF2-40B4-BE49-F238E27FC236}">
                    <a16:creationId xmlns:a16="http://schemas.microsoft.com/office/drawing/2014/main" id="{2817D467-4D59-FA6E-522A-05520AE51C88}"/>
                  </a:ext>
                </a:extLst>
              </p:cNvPr>
              <p:cNvCxnSpPr/>
              <p:nvPr/>
            </p:nvCxnSpPr>
            <p:spPr>
              <a:xfrm>
                <a:off x="4657557" y="1925927"/>
                <a:ext cx="392786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Diagrama de flujo: proceso alternativo 47">
                <a:extLst>
                  <a:ext uri="{FF2B5EF4-FFF2-40B4-BE49-F238E27FC236}">
                    <a16:creationId xmlns:a16="http://schemas.microsoft.com/office/drawing/2014/main" id="{C52E43D3-E410-B6EC-6824-7BFE3F6F21AB}"/>
                  </a:ext>
                </a:extLst>
              </p:cNvPr>
              <p:cNvSpPr/>
              <p:nvPr/>
            </p:nvSpPr>
            <p:spPr>
              <a:xfrm>
                <a:off x="5050343" y="1701209"/>
                <a:ext cx="2246400" cy="442800"/>
              </a:xfrm>
              <a:prstGeom prst="flowChartAlternateProcess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BE258A91-57CD-48AA-F504-E116510C24E9}"/>
                </a:ext>
              </a:extLst>
            </p:cNvPr>
            <p:cNvSpPr txBox="1"/>
            <p:nvPr/>
          </p:nvSpPr>
          <p:spPr>
            <a:xfrm>
              <a:off x="5174082" y="1802816"/>
              <a:ext cx="19989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HEIDY NATALIE PINZÓN VANEGAS </a:t>
              </a: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86D39392-D093-5873-793C-3FB8D4AA0D57}"/>
              </a:ext>
            </a:extLst>
          </p:cNvPr>
          <p:cNvGrpSpPr/>
          <p:nvPr/>
        </p:nvGrpSpPr>
        <p:grpSpPr>
          <a:xfrm>
            <a:off x="4776407" y="2375869"/>
            <a:ext cx="2639186" cy="927803"/>
            <a:chOff x="4657557" y="1701208"/>
            <a:chExt cx="2639186" cy="745134"/>
          </a:xfrm>
        </p:grpSpPr>
        <p:grpSp>
          <p:nvGrpSpPr>
            <p:cNvPr id="75" name="Grupo 74">
              <a:extLst>
                <a:ext uri="{FF2B5EF4-FFF2-40B4-BE49-F238E27FC236}">
                  <a16:creationId xmlns:a16="http://schemas.microsoft.com/office/drawing/2014/main" id="{196211F2-CCB0-8EDC-4B0A-A9DD9F047B50}"/>
                </a:ext>
              </a:extLst>
            </p:cNvPr>
            <p:cNvGrpSpPr/>
            <p:nvPr/>
          </p:nvGrpSpPr>
          <p:grpSpPr>
            <a:xfrm>
              <a:off x="4657557" y="1701208"/>
              <a:ext cx="2639186" cy="628248"/>
              <a:chOff x="4657557" y="1701208"/>
              <a:chExt cx="2639186" cy="628248"/>
            </a:xfrm>
          </p:grpSpPr>
          <p:cxnSp>
            <p:nvCxnSpPr>
              <p:cNvPr id="77" name="Conector recto 76">
                <a:extLst>
                  <a:ext uri="{FF2B5EF4-FFF2-40B4-BE49-F238E27FC236}">
                    <a16:creationId xmlns:a16="http://schemas.microsoft.com/office/drawing/2014/main" id="{4A86B6BD-011E-4381-71E6-D2D16C17ABB2}"/>
                  </a:ext>
                </a:extLst>
              </p:cNvPr>
              <p:cNvCxnSpPr/>
              <p:nvPr/>
            </p:nvCxnSpPr>
            <p:spPr>
              <a:xfrm>
                <a:off x="4657557" y="1925927"/>
                <a:ext cx="392786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Diagrama de flujo: proceso alternativo 77">
                <a:extLst>
                  <a:ext uri="{FF2B5EF4-FFF2-40B4-BE49-F238E27FC236}">
                    <a16:creationId xmlns:a16="http://schemas.microsoft.com/office/drawing/2014/main" id="{05253DF9-2B6E-AE40-8277-0CC68E05478B}"/>
                  </a:ext>
                </a:extLst>
              </p:cNvPr>
              <p:cNvSpPr/>
              <p:nvPr/>
            </p:nvSpPr>
            <p:spPr>
              <a:xfrm>
                <a:off x="5050343" y="1701208"/>
                <a:ext cx="2246400" cy="628248"/>
              </a:xfrm>
              <a:prstGeom prst="flowChartAlternateProcess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6" name="CuadroTexto 75">
              <a:extLst>
                <a:ext uri="{FF2B5EF4-FFF2-40B4-BE49-F238E27FC236}">
                  <a16:creationId xmlns:a16="http://schemas.microsoft.com/office/drawing/2014/main" id="{8164080F-E9AD-73F6-F409-01D061657E5C}"/>
                </a:ext>
              </a:extLst>
            </p:cNvPr>
            <p:cNvSpPr txBox="1"/>
            <p:nvPr/>
          </p:nvSpPr>
          <p:spPr>
            <a:xfrm>
              <a:off x="5174080" y="1738456"/>
              <a:ext cx="19989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CO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LEONARDO MAURICIO  NIETO RIDRIGUEZ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CO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DORIS CONSTANZA RAMIREZ HERNANDEZ </a:t>
              </a:r>
            </a:p>
          </p:txBody>
        </p:sp>
      </p:grpSp>
      <p:grpSp>
        <p:nvGrpSpPr>
          <p:cNvPr id="79" name="Grupo 78">
            <a:extLst>
              <a:ext uri="{FF2B5EF4-FFF2-40B4-BE49-F238E27FC236}">
                <a16:creationId xmlns:a16="http://schemas.microsoft.com/office/drawing/2014/main" id="{C2EDABC0-21AB-9729-9136-117E6A17F22D}"/>
              </a:ext>
            </a:extLst>
          </p:cNvPr>
          <p:cNvGrpSpPr/>
          <p:nvPr/>
        </p:nvGrpSpPr>
        <p:grpSpPr>
          <a:xfrm>
            <a:off x="4776407" y="3309397"/>
            <a:ext cx="2639186" cy="442800"/>
            <a:chOff x="4657557" y="1701209"/>
            <a:chExt cx="2639186" cy="442800"/>
          </a:xfrm>
        </p:grpSpPr>
        <p:grpSp>
          <p:nvGrpSpPr>
            <p:cNvPr id="80" name="Grupo 79">
              <a:extLst>
                <a:ext uri="{FF2B5EF4-FFF2-40B4-BE49-F238E27FC236}">
                  <a16:creationId xmlns:a16="http://schemas.microsoft.com/office/drawing/2014/main" id="{E09B9A53-40DE-D2D6-F0E9-3B0188AF4497}"/>
                </a:ext>
              </a:extLst>
            </p:cNvPr>
            <p:cNvGrpSpPr/>
            <p:nvPr/>
          </p:nvGrpSpPr>
          <p:grpSpPr>
            <a:xfrm>
              <a:off x="4657557" y="1701209"/>
              <a:ext cx="2639186" cy="442800"/>
              <a:chOff x="4657557" y="1701209"/>
              <a:chExt cx="2639186" cy="442800"/>
            </a:xfrm>
          </p:grpSpPr>
          <p:cxnSp>
            <p:nvCxnSpPr>
              <p:cNvPr id="82" name="Conector recto 81">
                <a:extLst>
                  <a:ext uri="{FF2B5EF4-FFF2-40B4-BE49-F238E27FC236}">
                    <a16:creationId xmlns:a16="http://schemas.microsoft.com/office/drawing/2014/main" id="{72C4A80F-FFA2-B94E-4338-46F603EB7EBD}"/>
                  </a:ext>
                </a:extLst>
              </p:cNvPr>
              <p:cNvCxnSpPr/>
              <p:nvPr/>
            </p:nvCxnSpPr>
            <p:spPr>
              <a:xfrm>
                <a:off x="4657557" y="1925927"/>
                <a:ext cx="392786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Diagrama de flujo: proceso alternativo 82">
                <a:extLst>
                  <a:ext uri="{FF2B5EF4-FFF2-40B4-BE49-F238E27FC236}">
                    <a16:creationId xmlns:a16="http://schemas.microsoft.com/office/drawing/2014/main" id="{724070E3-390F-AB69-6A40-7E01D4BB975D}"/>
                  </a:ext>
                </a:extLst>
              </p:cNvPr>
              <p:cNvSpPr/>
              <p:nvPr/>
            </p:nvSpPr>
            <p:spPr>
              <a:xfrm>
                <a:off x="5050343" y="1701209"/>
                <a:ext cx="2246400" cy="442800"/>
              </a:xfrm>
              <a:prstGeom prst="flowChartAlternateProcess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id="{B25438AF-2C19-8DBD-1F86-F6C7DE2F7711}"/>
                </a:ext>
              </a:extLst>
            </p:cNvPr>
            <p:cNvSpPr txBox="1"/>
            <p:nvPr/>
          </p:nvSpPr>
          <p:spPr>
            <a:xfrm>
              <a:off x="5174081" y="1715996"/>
              <a:ext cx="19989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SANDRA MILENA  NAVARRETE GARCIA </a:t>
              </a:r>
            </a:p>
          </p:txBody>
        </p:sp>
      </p:grpSp>
      <p:grpSp>
        <p:nvGrpSpPr>
          <p:cNvPr id="84" name="Grupo 83">
            <a:extLst>
              <a:ext uri="{FF2B5EF4-FFF2-40B4-BE49-F238E27FC236}">
                <a16:creationId xmlns:a16="http://schemas.microsoft.com/office/drawing/2014/main" id="{DC2A2BC9-7C42-02D4-AFB5-C27D64E5480B}"/>
              </a:ext>
            </a:extLst>
          </p:cNvPr>
          <p:cNvGrpSpPr/>
          <p:nvPr/>
        </p:nvGrpSpPr>
        <p:grpSpPr>
          <a:xfrm>
            <a:off x="4776407" y="4008664"/>
            <a:ext cx="2639186" cy="442800"/>
            <a:chOff x="4657557" y="1701209"/>
            <a:chExt cx="2639186" cy="442800"/>
          </a:xfrm>
        </p:grpSpPr>
        <p:grpSp>
          <p:nvGrpSpPr>
            <p:cNvPr id="85" name="Grupo 84">
              <a:extLst>
                <a:ext uri="{FF2B5EF4-FFF2-40B4-BE49-F238E27FC236}">
                  <a16:creationId xmlns:a16="http://schemas.microsoft.com/office/drawing/2014/main" id="{5E0BBD52-B718-DD29-9237-66745F0050AA}"/>
                </a:ext>
              </a:extLst>
            </p:cNvPr>
            <p:cNvGrpSpPr/>
            <p:nvPr/>
          </p:nvGrpSpPr>
          <p:grpSpPr>
            <a:xfrm>
              <a:off x="4657557" y="1701209"/>
              <a:ext cx="2639186" cy="442800"/>
              <a:chOff x="4657557" y="1701209"/>
              <a:chExt cx="2639186" cy="442800"/>
            </a:xfrm>
          </p:grpSpPr>
          <p:cxnSp>
            <p:nvCxnSpPr>
              <p:cNvPr id="87" name="Conector recto 86">
                <a:extLst>
                  <a:ext uri="{FF2B5EF4-FFF2-40B4-BE49-F238E27FC236}">
                    <a16:creationId xmlns:a16="http://schemas.microsoft.com/office/drawing/2014/main" id="{B2FA6980-417A-590A-B9FA-9467389C3825}"/>
                  </a:ext>
                </a:extLst>
              </p:cNvPr>
              <p:cNvCxnSpPr/>
              <p:nvPr/>
            </p:nvCxnSpPr>
            <p:spPr>
              <a:xfrm>
                <a:off x="4657557" y="1925927"/>
                <a:ext cx="392786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Diagrama de flujo: proceso alternativo 87">
                <a:extLst>
                  <a:ext uri="{FF2B5EF4-FFF2-40B4-BE49-F238E27FC236}">
                    <a16:creationId xmlns:a16="http://schemas.microsoft.com/office/drawing/2014/main" id="{6F871A24-9BEE-1713-8E6D-26C54FEDCF31}"/>
                  </a:ext>
                </a:extLst>
              </p:cNvPr>
              <p:cNvSpPr/>
              <p:nvPr/>
            </p:nvSpPr>
            <p:spPr>
              <a:xfrm>
                <a:off x="5050343" y="1701209"/>
                <a:ext cx="2246400" cy="442800"/>
              </a:xfrm>
              <a:prstGeom prst="flowChartAlternateProcess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6" name="CuadroTexto 85">
              <a:extLst>
                <a:ext uri="{FF2B5EF4-FFF2-40B4-BE49-F238E27FC236}">
                  <a16:creationId xmlns:a16="http://schemas.microsoft.com/office/drawing/2014/main" id="{469CBBAE-790D-3964-9A74-9E3262A480D7}"/>
                </a:ext>
              </a:extLst>
            </p:cNvPr>
            <p:cNvSpPr txBox="1"/>
            <p:nvPr/>
          </p:nvSpPr>
          <p:spPr>
            <a:xfrm>
              <a:off x="5174082" y="1802816"/>
              <a:ext cx="19989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NANCY VELÁSQUEZ RODRÍGUEZ </a:t>
              </a:r>
            </a:p>
          </p:txBody>
        </p:sp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06BCA13C-E254-4BED-E5DE-E934C219DB96}"/>
              </a:ext>
            </a:extLst>
          </p:cNvPr>
          <p:cNvGrpSpPr/>
          <p:nvPr/>
        </p:nvGrpSpPr>
        <p:grpSpPr>
          <a:xfrm>
            <a:off x="4790584" y="4752874"/>
            <a:ext cx="2639186" cy="442800"/>
            <a:chOff x="4657557" y="1701209"/>
            <a:chExt cx="2639186" cy="442800"/>
          </a:xfrm>
        </p:grpSpPr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47388297-ABA7-C02E-4A43-5AFB0295A04B}"/>
                </a:ext>
              </a:extLst>
            </p:cNvPr>
            <p:cNvGrpSpPr/>
            <p:nvPr/>
          </p:nvGrpSpPr>
          <p:grpSpPr>
            <a:xfrm>
              <a:off x="4657557" y="1701209"/>
              <a:ext cx="2639186" cy="442800"/>
              <a:chOff x="4657557" y="1701209"/>
              <a:chExt cx="2639186" cy="442800"/>
            </a:xfrm>
          </p:grpSpPr>
          <p:cxnSp>
            <p:nvCxnSpPr>
              <p:cNvPr id="92" name="Conector recto 91">
                <a:extLst>
                  <a:ext uri="{FF2B5EF4-FFF2-40B4-BE49-F238E27FC236}">
                    <a16:creationId xmlns:a16="http://schemas.microsoft.com/office/drawing/2014/main" id="{C6213917-C5DC-E9D1-BF5A-4C0D67184232}"/>
                  </a:ext>
                </a:extLst>
              </p:cNvPr>
              <p:cNvCxnSpPr/>
              <p:nvPr/>
            </p:nvCxnSpPr>
            <p:spPr>
              <a:xfrm>
                <a:off x="4657557" y="1925927"/>
                <a:ext cx="392786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Diagrama de flujo: proceso alternativo 92">
                <a:extLst>
                  <a:ext uri="{FF2B5EF4-FFF2-40B4-BE49-F238E27FC236}">
                    <a16:creationId xmlns:a16="http://schemas.microsoft.com/office/drawing/2014/main" id="{620300D9-0D49-CD59-CD70-6D35E75ADFA1}"/>
                  </a:ext>
                </a:extLst>
              </p:cNvPr>
              <p:cNvSpPr/>
              <p:nvPr/>
            </p:nvSpPr>
            <p:spPr>
              <a:xfrm>
                <a:off x="5050343" y="1701209"/>
                <a:ext cx="2246400" cy="442800"/>
              </a:xfrm>
              <a:prstGeom prst="flowChartAlternateProcess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1" name="CuadroTexto 90">
              <a:extLst>
                <a:ext uri="{FF2B5EF4-FFF2-40B4-BE49-F238E27FC236}">
                  <a16:creationId xmlns:a16="http://schemas.microsoft.com/office/drawing/2014/main" id="{922901F3-9FF8-C0D3-6589-AF268D955407}"/>
                </a:ext>
              </a:extLst>
            </p:cNvPr>
            <p:cNvSpPr txBox="1"/>
            <p:nvPr/>
          </p:nvSpPr>
          <p:spPr>
            <a:xfrm>
              <a:off x="5174082" y="1802816"/>
              <a:ext cx="19989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upo 93">
            <a:extLst>
              <a:ext uri="{FF2B5EF4-FFF2-40B4-BE49-F238E27FC236}">
                <a16:creationId xmlns:a16="http://schemas.microsoft.com/office/drawing/2014/main" id="{E6202E74-F63F-E02C-4982-EDD9FBA3A9D7}"/>
              </a:ext>
            </a:extLst>
          </p:cNvPr>
          <p:cNvGrpSpPr/>
          <p:nvPr/>
        </p:nvGrpSpPr>
        <p:grpSpPr>
          <a:xfrm>
            <a:off x="4790584" y="5467878"/>
            <a:ext cx="2639186" cy="442800"/>
            <a:chOff x="4657557" y="1701209"/>
            <a:chExt cx="2639186" cy="442800"/>
          </a:xfrm>
        </p:grpSpPr>
        <p:grpSp>
          <p:nvGrpSpPr>
            <p:cNvPr id="95" name="Grupo 94">
              <a:extLst>
                <a:ext uri="{FF2B5EF4-FFF2-40B4-BE49-F238E27FC236}">
                  <a16:creationId xmlns:a16="http://schemas.microsoft.com/office/drawing/2014/main" id="{F47DC027-1DC5-05DB-C31F-6823AA5B5768}"/>
                </a:ext>
              </a:extLst>
            </p:cNvPr>
            <p:cNvGrpSpPr/>
            <p:nvPr/>
          </p:nvGrpSpPr>
          <p:grpSpPr>
            <a:xfrm>
              <a:off x="4657557" y="1701209"/>
              <a:ext cx="2639186" cy="442800"/>
              <a:chOff x="4657557" y="1701209"/>
              <a:chExt cx="2639186" cy="442800"/>
            </a:xfrm>
          </p:grpSpPr>
          <p:cxnSp>
            <p:nvCxnSpPr>
              <p:cNvPr id="97" name="Conector recto 96">
                <a:extLst>
                  <a:ext uri="{FF2B5EF4-FFF2-40B4-BE49-F238E27FC236}">
                    <a16:creationId xmlns:a16="http://schemas.microsoft.com/office/drawing/2014/main" id="{840BD2E7-B96B-9B22-B422-39988F413F9C}"/>
                  </a:ext>
                </a:extLst>
              </p:cNvPr>
              <p:cNvCxnSpPr/>
              <p:nvPr/>
            </p:nvCxnSpPr>
            <p:spPr>
              <a:xfrm>
                <a:off x="4657557" y="1925927"/>
                <a:ext cx="392786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Diagrama de flujo: proceso alternativo 97">
                <a:extLst>
                  <a:ext uri="{FF2B5EF4-FFF2-40B4-BE49-F238E27FC236}">
                    <a16:creationId xmlns:a16="http://schemas.microsoft.com/office/drawing/2014/main" id="{E908DB37-7DE8-67A4-0E36-3A48C0AAEB3C}"/>
                  </a:ext>
                </a:extLst>
              </p:cNvPr>
              <p:cNvSpPr/>
              <p:nvPr/>
            </p:nvSpPr>
            <p:spPr>
              <a:xfrm>
                <a:off x="5050343" y="1701209"/>
                <a:ext cx="2246400" cy="442800"/>
              </a:xfrm>
              <a:prstGeom prst="flowChartAlternateProcess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6" name="CuadroTexto 95">
              <a:extLst>
                <a:ext uri="{FF2B5EF4-FFF2-40B4-BE49-F238E27FC236}">
                  <a16:creationId xmlns:a16="http://schemas.microsoft.com/office/drawing/2014/main" id="{159FD522-5239-BC4E-3020-FE250A0A6FE6}"/>
                </a:ext>
              </a:extLst>
            </p:cNvPr>
            <p:cNvSpPr txBox="1"/>
            <p:nvPr/>
          </p:nvSpPr>
          <p:spPr>
            <a:xfrm>
              <a:off x="5174082" y="1802816"/>
              <a:ext cx="19989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LEIDY LORENA FRESNEDA MUÑOZ </a:t>
              </a:r>
            </a:p>
          </p:txBody>
        </p:sp>
      </p:grpSp>
      <p:grpSp>
        <p:nvGrpSpPr>
          <p:cNvPr id="99" name="Grupo 98">
            <a:extLst>
              <a:ext uri="{FF2B5EF4-FFF2-40B4-BE49-F238E27FC236}">
                <a16:creationId xmlns:a16="http://schemas.microsoft.com/office/drawing/2014/main" id="{21DD2629-C34C-41A1-10C1-60790A2FDB88}"/>
              </a:ext>
            </a:extLst>
          </p:cNvPr>
          <p:cNvGrpSpPr/>
          <p:nvPr/>
        </p:nvGrpSpPr>
        <p:grpSpPr>
          <a:xfrm>
            <a:off x="4790584" y="6230369"/>
            <a:ext cx="2639186" cy="442800"/>
            <a:chOff x="4657557" y="1701209"/>
            <a:chExt cx="2639186" cy="442800"/>
          </a:xfrm>
        </p:grpSpPr>
        <p:grpSp>
          <p:nvGrpSpPr>
            <p:cNvPr id="100" name="Grupo 99">
              <a:extLst>
                <a:ext uri="{FF2B5EF4-FFF2-40B4-BE49-F238E27FC236}">
                  <a16:creationId xmlns:a16="http://schemas.microsoft.com/office/drawing/2014/main" id="{D9F6FEB2-BFA2-74A6-826F-D9F6BEF0758A}"/>
                </a:ext>
              </a:extLst>
            </p:cNvPr>
            <p:cNvGrpSpPr/>
            <p:nvPr/>
          </p:nvGrpSpPr>
          <p:grpSpPr>
            <a:xfrm>
              <a:off x="4657557" y="1701209"/>
              <a:ext cx="2639186" cy="442800"/>
              <a:chOff x="4657557" y="1701209"/>
              <a:chExt cx="2639186" cy="442800"/>
            </a:xfrm>
          </p:grpSpPr>
          <p:cxnSp>
            <p:nvCxnSpPr>
              <p:cNvPr id="102" name="Conector recto 101">
                <a:extLst>
                  <a:ext uri="{FF2B5EF4-FFF2-40B4-BE49-F238E27FC236}">
                    <a16:creationId xmlns:a16="http://schemas.microsoft.com/office/drawing/2014/main" id="{BAB184F0-FD71-36D7-6A87-24927A1775E2}"/>
                  </a:ext>
                </a:extLst>
              </p:cNvPr>
              <p:cNvCxnSpPr/>
              <p:nvPr/>
            </p:nvCxnSpPr>
            <p:spPr>
              <a:xfrm>
                <a:off x="4657557" y="1925927"/>
                <a:ext cx="392786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Diagrama de flujo: proceso alternativo 102">
                <a:extLst>
                  <a:ext uri="{FF2B5EF4-FFF2-40B4-BE49-F238E27FC236}">
                    <a16:creationId xmlns:a16="http://schemas.microsoft.com/office/drawing/2014/main" id="{6621CEE6-3E3B-6AB6-603D-5A3C535BD4DB}"/>
                  </a:ext>
                </a:extLst>
              </p:cNvPr>
              <p:cNvSpPr/>
              <p:nvPr/>
            </p:nvSpPr>
            <p:spPr>
              <a:xfrm>
                <a:off x="5050343" y="1701209"/>
                <a:ext cx="2246400" cy="442800"/>
              </a:xfrm>
              <a:prstGeom prst="flowChartAlternateProcess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1" name="CuadroTexto 100">
              <a:extLst>
                <a:ext uri="{FF2B5EF4-FFF2-40B4-BE49-F238E27FC236}">
                  <a16:creationId xmlns:a16="http://schemas.microsoft.com/office/drawing/2014/main" id="{E9FCD0E2-816B-BA5A-8A83-525C9A3979FE}"/>
                </a:ext>
              </a:extLst>
            </p:cNvPr>
            <p:cNvSpPr txBox="1"/>
            <p:nvPr/>
          </p:nvSpPr>
          <p:spPr>
            <a:xfrm>
              <a:off x="5174082" y="1802816"/>
              <a:ext cx="19989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MAGYOLY  TORRES PULIDO </a:t>
              </a:r>
            </a:p>
          </p:txBody>
        </p:sp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id="{D87394B4-0952-1195-EC55-C21BE0104973}"/>
              </a:ext>
            </a:extLst>
          </p:cNvPr>
          <p:cNvSpPr txBox="1">
            <a:spLocks/>
          </p:cNvSpPr>
          <p:nvPr/>
        </p:nvSpPr>
        <p:spPr>
          <a:xfrm>
            <a:off x="310718" y="194958"/>
            <a:ext cx="6667130" cy="643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4400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Arial"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2. PRESENTE PLANTA DE PERSONAL QUE ESTA A CARGO DE SU DEPENDENCIA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3F953B-4DEC-6205-6F48-DD352978BFD4}"/>
              </a:ext>
            </a:extLst>
          </p:cNvPr>
          <p:cNvSpPr txBox="1"/>
          <p:nvPr/>
        </p:nvSpPr>
        <p:spPr>
          <a:xfrm>
            <a:off x="5222365" y="4818909"/>
            <a:ext cx="21265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dirty="0">
                <a:solidFill>
                  <a:prstClr val="black"/>
                </a:solidFill>
                <a:latin typeface="Calibri" panose="020F0502020204030204"/>
              </a:rPr>
              <a:t>V</a:t>
            </a:r>
            <a:r>
              <a:rPr lang="es-CO" sz="1000" dirty="0">
                <a:solidFill>
                  <a:prstClr val="black"/>
                </a:solidFill>
                <a:latin typeface="Calibri" panose="020F0502020204030204"/>
              </a:rPr>
              <a:t>ICTOR ANDRES ACOSTA MONSALVE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AF0512E-A75C-A73C-AEBA-68B492FA7A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45" y="2184726"/>
            <a:ext cx="2887347" cy="38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60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1995D-AAE7-5415-6018-ED88292AA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CB5D53B1-3357-5C8E-143C-A221719AC586}"/>
              </a:ext>
            </a:extLst>
          </p:cNvPr>
          <p:cNvGraphicFramePr/>
          <p:nvPr/>
        </p:nvGraphicFramePr>
        <p:xfrm>
          <a:off x="-1284277" y="976854"/>
          <a:ext cx="9610013" cy="5679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3" name="Grupo 72">
            <a:extLst>
              <a:ext uri="{FF2B5EF4-FFF2-40B4-BE49-F238E27FC236}">
                <a16:creationId xmlns:a16="http://schemas.microsoft.com/office/drawing/2014/main" id="{1D5202D8-A1E5-C64C-C28E-7F9D145006D2}"/>
              </a:ext>
            </a:extLst>
          </p:cNvPr>
          <p:cNvGrpSpPr/>
          <p:nvPr/>
        </p:nvGrpSpPr>
        <p:grpSpPr>
          <a:xfrm>
            <a:off x="4776407" y="1701209"/>
            <a:ext cx="2639186" cy="450726"/>
            <a:chOff x="4657557" y="1701209"/>
            <a:chExt cx="2639186" cy="450726"/>
          </a:xfrm>
        </p:grpSpPr>
        <p:grpSp>
          <p:nvGrpSpPr>
            <p:cNvPr id="50" name="Grupo 49">
              <a:extLst>
                <a:ext uri="{FF2B5EF4-FFF2-40B4-BE49-F238E27FC236}">
                  <a16:creationId xmlns:a16="http://schemas.microsoft.com/office/drawing/2014/main" id="{F482DABD-0E6B-7229-509D-4BC5C0A7BD7D}"/>
                </a:ext>
              </a:extLst>
            </p:cNvPr>
            <p:cNvGrpSpPr/>
            <p:nvPr/>
          </p:nvGrpSpPr>
          <p:grpSpPr>
            <a:xfrm>
              <a:off x="4657557" y="1701209"/>
              <a:ext cx="2639186" cy="442800"/>
              <a:chOff x="4657557" y="1701209"/>
              <a:chExt cx="2639186" cy="442800"/>
            </a:xfrm>
          </p:grpSpPr>
          <p:cxnSp>
            <p:nvCxnSpPr>
              <p:cNvPr id="38" name="Conector recto 37">
                <a:extLst>
                  <a:ext uri="{FF2B5EF4-FFF2-40B4-BE49-F238E27FC236}">
                    <a16:creationId xmlns:a16="http://schemas.microsoft.com/office/drawing/2014/main" id="{BC554BBC-5CBD-A9F1-350B-76AA53F12C89}"/>
                  </a:ext>
                </a:extLst>
              </p:cNvPr>
              <p:cNvCxnSpPr/>
              <p:nvPr/>
            </p:nvCxnSpPr>
            <p:spPr>
              <a:xfrm>
                <a:off x="4657557" y="1925927"/>
                <a:ext cx="392786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Diagrama de flujo: proceso alternativo 47">
                <a:extLst>
                  <a:ext uri="{FF2B5EF4-FFF2-40B4-BE49-F238E27FC236}">
                    <a16:creationId xmlns:a16="http://schemas.microsoft.com/office/drawing/2014/main" id="{57444CB4-E7FE-13DE-301E-9B46393CEF10}"/>
                  </a:ext>
                </a:extLst>
              </p:cNvPr>
              <p:cNvSpPr/>
              <p:nvPr/>
            </p:nvSpPr>
            <p:spPr>
              <a:xfrm>
                <a:off x="5050343" y="1701209"/>
                <a:ext cx="2246400" cy="442800"/>
              </a:xfrm>
              <a:prstGeom prst="flowChartAlternateProcess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D474B90F-7AB9-EEB6-D87E-4677EA7A025F}"/>
                </a:ext>
              </a:extLst>
            </p:cNvPr>
            <p:cNvSpPr txBox="1"/>
            <p:nvPr/>
          </p:nvSpPr>
          <p:spPr>
            <a:xfrm>
              <a:off x="5174082" y="1751825"/>
              <a:ext cx="19989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SANDRA MILENA RODRÍGUEZ LEON </a:t>
              </a: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FADF9CA5-4A88-3362-9B1E-94AAF3CDBDE4}"/>
              </a:ext>
            </a:extLst>
          </p:cNvPr>
          <p:cNvGrpSpPr/>
          <p:nvPr/>
        </p:nvGrpSpPr>
        <p:grpSpPr>
          <a:xfrm>
            <a:off x="4776407" y="2430999"/>
            <a:ext cx="2639186" cy="442800"/>
            <a:chOff x="4657557" y="1701209"/>
            <a:chExt cx="2639186" cy="442800"/>
          </a:xfrm>
        </p:grpSpPr>
        <p:grpSp>
          <p:nvGrpSpPr>
            <p:cNvPr id="75" name="Grupo 74">
              <a:extLst>
                <a:ext uri="{FF2B5EF4-FFF2-40B4-BE49-F238E27FC236}">
                  <a16:creationId xmlns:a16="http://schemas.microsoft.com/office/drawing/2014/main" id="{A9D990B6-1DC0-9D92-10A5-5FD2D2F1A883}"/>
                </a:ext>
              </a:extLst>
            </p:cNvPr>
            <p:cNvGrpSpPr/>
            <p:nvPr/>
          </p:nvGrpSpPr>
          <p:grpSpPr>
            <a:xfrm>
              <a:off x="4657557" y="1701209"/>
              <a:ext cx="2639186" cy="442800"/>
              <a:chOff x="4657557" y="1701209"/>
              <a:chExt cx="2639186" cy="442800"/>
            </a:xfrm>
          </p:grpSpPr>
          <p:cxnSp>
            <p:nvCxnSpPr>
              <p:cNvPr id="77" name="Conector recto 76">
                <a:extLst>
                  <a:ext uri="{FF2B5EF4-FFF2-40B4-BE49-F238E27FC236}">
                    <a16:creationId xmlns:a16="http://schemas.microsoft.com/office/drawing/2014/main" id="{FC9505EA-FEB5-7B11-9A31-E5637CD0496E}"/>
                  </a:ext>
                </a:extLst>
              </p:cNvPr>
              <p:cNvCxnSpPr/>
              <p:nvPr/>
            </p:nvCxnSpPr>
            <p:spPr>
              <a:xfrm>
                <a:off x="4657557" y="1925927"/>
                <a:ext cx="392786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Diagrama de flujo: proceso alternativo 77">
                <a:extLst>
                  <a:ext uri="{FF2B5EF4-FFF2-40B4-BE49-F238E27FC236}">
                    <a16:creationId xmlns:a16="http://schemas.microsoft.com/office/drawing/2014/main" id="{846016B4-E1FF-EAC8-5C6E-EF128B14D495}"/>
                  </a:ext>
                </a:extLst>
              </p:cNvPr>
              <p:cNvSpPr/>
              <p:nvPr/>
            </p:nvSpPr>
            <p:spPr>
              <a:xfrm>
                <a:off x="5050343" y="1701209"/>
                <a:ext cx="2246400" cy="442800"/>
              </a:xfrm>
              <a:prstGeom prst="flowChartAlternateProcess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6" name="CuadroTexto 75">
              <a:extLst>
                <a:ext uri="{FF2B5EF4-FFF2-40B4-BE49-F238E27FC236}">
                  <a16:creationId xmlns:a16="http://schemas.microsoft.com/office/drawing/2014/main" id="{74C7D16C-5050-C502-1C4C-75AADE6B1291}"/>
                </a:ext>
              </a:extLst>
            </p:cNvPr>
            <p:cNvSpPr txBox="1"/>
            <p:nvPr/>
          </p:nvSpPr>
          <p:spPr>
            <a:xfrm>
              <a:off x="5174082" y="1802816"/>
              <a:ext cx="19989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ELIZABETH CUERVO VALENTIN </a:t>
              </a:r>
            </a:p>
          </p:txBody>
        </p:sp>
      </p:grpSp>
      <p:grpSp>
        <p:nvGrpSpPr>
          <p:cNvPr id="79" name="Grupo 78">
            <a:extLst>
              <a:ext uri="{FF2B5EF4-FFF2-40B4-BE49-F238E27FC236}">
                <a16:creationId xmlns:a16="http://schemas.microsoft.com/office/drawing/2014/main" id="{9BADEFA8-2325-750F-7F81-AE01B8A2E342}"/>
              </a:ext>
            </a:extLst>
          </p:cNvPr>
          <p:cNvGrpSpPr/>
          <p:nvPr/>
        </p:nvGrpSpPr>
        <p:grpSpPr>
          <a:xfrm>
            <a:off x="4776407" y="3148878"/>
            <a:ext cx="2639186" cy="448048"/>
            <a:chOff x="4657557" y="1701209"/>
            <a:chExt cx="2639186" cy="448048"/>
          </a:xfrm>
        </p:grpSpPr>
        <p:grpSp>
          <p:nvGrpSpPr>
            <p:cNvPr id="80" name="Grupo 79">
              <a:extLst>
                <a:ext uri="{FF2B5EF4-FFF2-40B4-BE49-F238E27FC236}">
                  <a16:creationId xmlns:a16="http://schemas.microsoft.com/office/drawing/2014/main" id="{6C914B32-F044-6431-E050-A88A2CDE6039}"/>
                </a:ext>
              </a:extLst>
            </p:cNvPr>
            <p:cNvGrpSpPr/>
            <p:nvPr/>
          </p:nvGrpSpPr>
          <p:grpSpPr>
            <a:xfrm>
              <a:off x="4657557" y="1701209"/>
              <a:ext cx="2639186" cy="442800"/>
              <a:chOff x="4657557" y="1701209"/>
              <a:chExt cx="2639186" cy="442800"/>
            </a:xfrm>
          </p:grpSpPr>
          <p:cxnSp>
            <p:nvCxnSpPr>
              <p:cNvPr id="82" name="Conector recto 81">
                <a:extLst>
                  <a:ext uri="{FF2B5EF4-FFF2-40B4-BE49-F238E27FC236}">
                    <a16:creationId xmlns:a16="http://schemas.microsoft.com/office/drawing/2014/main" id="{B51C1842-E6B7-1E8E-C339-8E6D70FD2547}"/>
                  </a:ext>
                </a:extLst>
              </p:cNvPr>
              <p:cNvCxnSpPr/>
              <p:nvPr/>
            </p:nvCxnSpPr>
            <p:spPr>
              <a:xfrm>
                <a:off x="4657557" y="1925927"/>
                <a:ext cx="392786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Diagrama de flujo: proceso alternativo 82">
                <a:extLst>
                  <a:ext uri="{FF2B5EF4-FFF2-40B4-BE49-F238E27FC236}">
                    <a16:creationId xmlns:a16="http://schemas.microsoft.com/office/drawing/2014/main" id="{0854E231-F542-F7FD-C387-5A36987126EE}"/>
                  </a:ext>
                </a:extLst>
              </p:cNvPr>
              <p:cNvSpPr/>
              <p:nvPr/>
            </p:nvSpPr>
            <p:spPr>
              <a:xfrm>
                <a:off x="5050343" y="1701209"/>
                <a:ext cx="2246400" cy="442800"/>
              </a:xfrm>
              <a:prstGeom prst="flowChartAlternateProcess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id="{9DC3B150-CE71-AA5B-C838-2FB872990576}"/>
                </a:ext>
              </a:extLst>
            </p:cNvPr>
            <p:cNvSpPr txBox="1"/>
            <p:nvPr/>
          </p:nvSpPr>
          <p:spPr>
            <a:xfrm>
              <a:off x="5174082" y="1749147"/>
              <a:ext cx="21226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GISELL TATIANA CÁRDENAS SALAMANCA </a:t>
              </a:r>
            </a:p>
          </p:txBody>
        </p:sp>
      </p:grpSp>
      <p:grpSp>
        <p:nvGrpSpPr>
          <p:cNvPr id="84" name="Grupo 83">
            <a:extLst>
              <a:ext uri="{FF2B5EF4-FFF2-40B4-BE49-F238E27FC236}">
                <a16:creationId xmlns:a16="http://schemas.microsoft.com/office/drawing/2014/main" id="{7BA6B611-271C-E3EC-B689-6D0F88817ACB}"/>
              </a:ext>
            </a:extLst>
          </p:cNvPr>
          <p:cNvGrpSpPr/>
          <p:nvPr/>
        </p:nvGrpSpPr>
        <p:grpSpPr>
          <a:xfrm>
            <a:off x="4776407" y="3866757"/>
            <a:ext cx="2639186" cy="442800"/>
            <a:chOff x="4657557" y="1701209"/>
            <a:chExt cx="2639186" cy="442800"/>
          </a:xfrm>
        </p:grpSpPr>
        <p:grpSp>
          <p:nvGrpSpPr>
            <p:cNvPr id="85" name="Grupo 84">
              <a:extLst>
                <a:ext uri="{FF2B5EF4-FFF2-40B4-BE49-F238E27FC236}">
                  <a16:creationId xmlns:a16="http://schemas.microsoft.com/office/drawing/2014/main" id="{04379DCC-A1E8-9D6B-30CB-8E96CF51BE4F}"/>
                </a:ext>
              </a:extLst>
            </p:cNvPr>
            <p:cNvGrpSpPr/>
            <p:nvPr/>
          </p:nvGrpSpPr>
          <p:grpSpPr>
            <a:xfrm>
              <a:off x="4657557" y="1701209"/>
              <a:ext cx="2639186" cy="442800"/>
              <a:chOff x="4657557" y="1701209"/>
              <a:chExt cx="2639186" cy="442800"/>
            </a:xfrm>
          </p:grpSpPr>
          <p:cxnSp>
            <p:nvCxnSpPr>
              <p:cNvPr id="87" name="Conector recto 86">
                <a:extLst>
                  <a:ext uri="{FF2B5EF4-FFF2-40B4-BE49-F238E27FC236}">
                    <a16:creationId xmlns:a16="http://schemas.microsoft.com/office/drawing/2014/main" id="{19BF9E14-9897-46C2-27A6-1462F1D3466C}"/>
                  </a:ext>
                </a:extLst>
              </p:cNvPr>
              <p:cNvCxnSpPr/>
              <p:nvPr/>
            </p:nvCxnSpPr>
            <p:spPr>
              <a:xfrm>
                <a:off x="4657557" y="1925927"/>
                <a:ext cx="392786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Diagrama de flujo: proceso alternativo 87">
                <a:extLst>
                  <a:ext uri="{FF2B5EF4-FFF2-40B4-BE49-F238E27FC236}">
                    <a16:creationId xmlns:a16="http://schemas.microsoft.com/office/drawing/2014/main" id="{CF4B7198-0F3B-8299-FEB7-7EF021458DE3}"/>
                  </a:ext>
                </a:extLst>
              </p:cNvPr>
              <p:cNvSpPr/>
              <p:nvPr/>
            </p:nvSpPr>
            <p:spPr>
              <a:xfrm>
                <a:off x="5050343" y="1701209"/>
                <a:ext cx="2246400" cy="442800"/>
              </a:xfrm>
              <a:prstGeom prst="flowChartAlternateProcess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6" name="CuadroTexto 85">
              <a:extLst>
                <a:ext uri="{FF2B5EF4-FFF2-40B4-BE49-F238E27FC236}">
                  <a16:creationId xmlns:a16="http://schemas.microsoft.com/office/drawing/2014/main" id="{9A0F9632-07D8-144B-B058-9E8286F62410}"/>
                </a:ext>
              </a:extLst>
            </p:cNvPr>
            <p:cNvSpPr txBox="1"/>
            <p:nvPr/>
          </p:nvSpPr>
          <p:spPr>
            <a:xfrm>
              <a:off x="5174082" y="1802816"/>
              <a:ext cx="19989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STELLA MIRANDA BUSTOS </a:t>
              </a:r>
            </a:p>
          </p:txBody>
        </p:sp>
      </p:grpSp>
      <p:grpSp>
        <p:nvGrpSpPr>
          <p:cNvPr id="94" name="Grupo 93">
            <a:extLst>
              <a:ext uri="{FF2B5EF4-FFF2-40B4-BE49-F238E27FC236}">
                <a16:creationId xmlns:a16="http://schemas.microsoft.com/office/drawing/2014/main" id="{399AC43B-CAD0-42C0-C8D6-EB53E81ADDBF}"/>
              </a:ext>
            </a:extLst>
          </p:cNvPr>
          <p:cNvGrpSpPr/>
          <p:nvPr/>
        </p:nvGrpSpPr>
        <p:grpSpPr>
          <a:xfrm>
            <a:off x="4776407" y="4563159"/>
            <a:ext cx="2639186" cy="461225"/>
            <a:chOff x="4657557" y="1604107"/>
            <a:chExt cx="2639186" cy="461225"/>
          </a:xfrm>
        </p:grpSpPr>
        <p:grpSp>
          <p:nvGrpSpPr>
            <p:cNvPr id="95" name="Grupo 94">
              <a:extLst>
                <a:ext uri="{FF2B5EF4-FFF2-40B4-BE49-F238E27FC236}">
                  <a16:creationId xmlns:a16="http://schemas.microsoft.com/office/drawing/2014/main" id="{998DB8F9-0535-F4CC-F06D-E3B283F8DB49}"/>
                </a:ext>
              </a:extLst>
            </p:cNvPr>
            <p:cNvGrpSpPr/>
            <p:nvPr/>
          </p:nvGrpSpPr>
          <p:grpSpPr>
            <a:xfrm>
              <a:off x="4657557" y="1604107"/>
              <a:ext cx="2639186" cy="442800"/>
              <a:chOff x="4657557" y="1604107"/>
              <a:chExt cx="2639186" cy="442800"/>
            </a:xfrm>
          </p:grpSpPr>
          <p:cxnSp>
            <p:nvCxnSpPr>
              <p:cNvPr id="97" name="Conector recto 96">
                <a:extLst>
                  <a:ext uri="{FF2B5EF4-FFF2-40B4-BE49-F238E27FC236}">
                    <a16:creationId xmlns:a16="http://schemas.microsoft.com/office/drawing/2014/main" id="{838E428E-5E05-EF0A-69CB-C26C2D0E0CAB}"/>
                  </a:ext>
                </a:extLst>
              </p:cNvPr>
              <p:cNvCxnSpPr/>
              <p:nvPr/>
            </p:nvCxnSpPr>
            <p:spPr>
              <a:xfrm>
                <a:off x="4657557" y="1828825"/>
                <a:ext cx="392786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Diagrama de flujo: proceso alternativo 97">
                <a:extLst>
                  <a:ext uri="{FF2B5EF4-FFF2-40B4-BE49-F238E27FC236}">
                    <a16:creationId xmlns:a16="http://schemas.microsoft.com/office/drawing/2014/main" id="{7322ED62-097C-7ADF-9A87-20EA1B53DC88}"/>
                  </a:ext>
                </a:extLst>
              </p:cNvPr>
              <p:cNvSpPr/>
              <p:nvPr/>
            </p:nvSpPr>
            <p:spPr>
              <a:xfrm>
                <a:off x="5050343" y="1604107"/>
                <a:ext cx="2246400" cy="442800"/>
              </a:xfrm>
              <a:prstGeom prst="flowChartAlternateProcess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6" name="CuadroTexto 95">
              <a:extLst>
                <a:ext uri="{FF2B5EF4-FFF2-40B4-BE49-F238E27FC236}">
                  <a16:creationId xmlns:a16="http://schemas.microsoft.com/office/drawing/2014/main" id="{3813EDA3-CE13-B960-3AE8-5DB27A454C01}"/>
                </a:ext>
              </a:extLst>
            </p:cNvPr>
            <p:cNvSpPr txBox="1"/>
            <p:nvPr/>
          </p:nvSpPr>
          <p:spPr>
            <a:xfrm>
              <a:off x="5173453" y="1665222"/>
              <a:ext cx="19989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MARLON ENRIQUE  TORRES ESPITIA </a:t>
              </a:r>
            </a:p>
          </p:txBody>
        </p:sp>
      </p:grpSp>
      <p:grpSp>
        <p:nvGrpSpPr>
          <p:cNvPr id="99" name="Grupo 98">
            <a:extLst>
              <a:ext uri="{FF2B5EF4-FFF2-40B4-BE49-F238E27FC236}">
                <a16:creationId xmlns:a16="http://schemas.microsoft.com/office/drawing/2014/main" id="{63ABD41F-F38A-B768-3A8B-64AFCC1F57BE}"/>
              </a:ext>
            </a:extLst>
          </p:cNvPr>
          <p:cNvGrpSpPr/>
          <p:nvPr/>
        </p:nvGrpSpPr>
        <p:grpSpPr>
          <a:xfrm>
            <a:off x="4776406" y="5260889"/>
            <a:ext cx="2639186" cy="630433"/>
            <a:chOff x="4656929" y="1603094"/>
            <a:chExt cx="2639186" cy="442800"/>
          </a:xfrm>
        </p:grpSpPr>
        <p:grpSp>
          <p:nvGrpSpPr>
            <p:cNvPr id="100" name="Grupo 99">
              <a:extLst>
                <a:ext uri="{FF2B5EF4-FFF2-40B4-BE49-F238E27FC236}">
                  <a16:creationId xmlns:a16="http://schemas.microsoft.com/office/drawing/2014/main" id="{DC20BD62-DB9C-E114-B202-D43791DC2467}"/>
                </a:ext>
              </a:extLst>
            </p:cNvPr>
            <p:cNvGrpSpPr/>
            <p:nvPr/>
          </p:nvGrpSpPr>
          <p:grpSpPr>
            <a:xfrm>
              <a:off x="4656929" y="1603094"/>
              <a:ext cx="2639186" cy="442800"/>
              <a:chOff x="4656929" y="1603094"/>
              <a:chExt cx="2639186" cy="442800"/>
            </a:xfrm>
          </p:grpSpPr>
          <p:cxnSp>
            <p:nvCxnSpPr>
              <p:cNvPr id="102" name="Conector recto 101">
                <a:extLst>
                  <a:ext uri="{FF2B5EF4-FFF2-40B4-BE49-F238E27FC236}">
                    <a16:creationId xmlns:a16="http://schemas.microsoft.com/office/drawing/2014/main" id="{D2AB7F84-4E42-8183-ABEF-DE784006E578}"/>
                  </a:ext>
                </a:extLst>
              </p:cNvPr>
              <p:cNvCxnSpPr/>
              <p:nvPr/>
            </p:nvCxnSpPr>
            <p:spPr>
              <a:xfrm>
                <a:off x="4656929" y="1827812"/>
                <a:ext cx="392786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Diagrama de flujo: proceso alternativo 102">
                <a:extLst>
                  <a:ext uri="{FF2B5EF4-FFF2-40B4-BE49-F238E27FC236}">
                    <a16:creationId xmlns:a16="http://schemas.microsoft.com/office/drawing/2014/main" id="{44861EE7-D741-F96F-17B5-11141D3C4933}"/>
                  </a:ext>
                </a:extLst>
              </p:cNvPr>
              <p:cNvSpPr/>
              <p:nvPr/>
            </p:nvSpPr>
            <p:spPr>
              <a:xfrm>
                <a:off x="5049715" y="1603094"/>
                <a:ext cx="2246400" cy="442800"/>
              </a:xfrm>
              <a:prstGeom prst="flowChartAlternateProcess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1" name="CuadroTexto 100">
              <a:extLst>
                <a:ext uri="{FF2B5EF4-FFF2-40B4-BE49-F238E27FC236}">
                  <a16:creationId xmlns:a16="http://schemas.microsoft.com/office/drawing/2014/main" id="{78FCB974-0180-4033-A17E-2C173249FD04}"/>
                </a:ext>
              </a:extLst>
            </p:cNvPr>
            <p:cNvSpPr txBox="1"/>
            <p:nvPr/>
          </p:nvSpPr>
          <p:spPr>
            <a:xfrm>
              <a:off x="5172827" y="1650468"/>
              <a:ext cx="1998921" cy="389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CO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RAFAEL HUMBERTO MARTINEZ PRIETO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CO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ADELA  NAVARRO GRANDAS </a:t>
              </a:r>
            </a:p>
          </p:txBody>
        </p:sp>
      </p:grpSp>
      <p:grpSp>
        <p:nvGrpSpPr>
          <p:cNvPr id="104" name="Grupo 103">
            <a:extLst>
              <a:ext uri="{FF2B5EF4-FFF2-40B4-BE49-F238E27FC236}">
                <a16:creationId xmlns:a16="http://schemas.microsoft.com/office/drawing/2014/main" id="{6A2C1932-7CA4-7E0A-07D6-0974C535D581}"/>
              </a:ext>
            </a:extLst>
          </p:cNvPr>
          <p:cNvGrpSpPr/>
          <p:nvPr/>
        </p:nvGrpSpPr>
        <p:grpSpPr>
          <a:xfrm>
            <a:off x="4776406" y="5998963"/>
            <a:ext cx="2639186" cy="749021"/>
            <a:chOff x="4657556" y="1566920"/>
            <a:chExt cx="2639186" cy="446639"/>
          </a:xfrm>
        </p:grpSpPr>
        <p:grpSp>
          <p:nvGrpSpPr>
            <p:cNvPr id="105" name="Grupo 104">
              <a:extLst>
                <a:ext uri="{FF2B5EF4-FFF2-40B4-BE49-F238E27FC236}">
                  <a16:creationId xmlns:a16="http://schemas.microsoft.com/office/drawing/2014/main" id="{6ECC4759-3351-3A74-6697-2C16C22C73CF}"/>
                </a:ext>
              </a:extLst>
            </p:cNvPr>
            <p:cNvGrpSpPr/>
            <p:nvPr/>
          </p:nvGrpSpPr>
          <p:grpSpPr>
            <a:xfrm>
              <a:off x="4657556" y="1570759"/>
              <a:ext cx="2639186" cy="442800"/>
              <a:chOff x="4657556" y="1570759"/>
              <a:chExt cx="2639186" cy="442800"/>
            </a:xfrm>
          </p:grpSpPr>
          <p:cxnSp>
            <p:nvCxnSpPr>
              <p:cNvPr id="107" name="Conector recto 106">
                <a:extLst>
                  <a:ext uri="{FF2B5EF4-FFF2-40B4-BE49-F238E27FC236}">
                    <a16:creationId xmlns:a16="http://schemas.microsoft.com/office/drawing/2014/main" id="{3E06990E-7937-7A87-D9DB-59CBB347CB97}"/>
                  </a:ext>
                </a:extLst>
              </p:cNvPr>
              <p:cNvCxnSpPr/>
              <p:nvPr/>
            </p:nvCxnSpPr>
            <p:spPr>
              <a:xfrm>
                <a:off x="4657556" y="1795477"/>
                <a:ext cx="392786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Diagrama de flujo: proceso alternativo 107">
                <a:extLst>
                  <a:ext uri="{FF2B5EF4-FFF2-40B4-BE49-F238E27FC236}">
                    <a16:creationId xmlns:a16="http://schemas.microsoft.com/office/drawing/2014/main" id="{DDFA8C45-F7A3-D8E5-A1D7-FF6268AD8C73}"/>
                  </a:ext>
                </a:extLst>
              </p:cNvPr>
              <p:cNvSpPr/>
              <p:nvPr/>
            </p:nvSpPr>
            <p:spPr>
              <a:xfrm>
                <a:off x="5050342" y="1570759"/>
                <a:ext cx="2246400" cy="442800"/>
              </a:xfrm>
              <a:prstGeom prst="flowChartAlternateProcess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6" name="CuadroTexto 105">
              <a:extLst>
                <a:ext uri="{FF2B5EF4-FFF2-40B4-BE49-F238E27FC236}">
                  <a16:creationId xmlns:a16="http://schemas.microsoft.com/office/drawing/2014/main" id="{51E358DE-9E77-5D56-167E-E9F42CB510C2}"/>
                </a:ext>
              </a:extLst>
            </p:cNvPr>
            <p:cNvSpPr txBox="1"/>
            <p:nvPr/>
          </p:nvSpPr>
          <p:spPr>
            <a:xfrm>
              <a:off x="5173452" y="1566920"/>
              <a:ext cx="1998921" cy="349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CO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DORA  HENAO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CO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ANYUL ESTEFANY MARULANDA LOVERA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CO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NELSON FABIAN QUIROGA</a:t>
              </a:r>
            </a:p>
          </p:txBody>
        </p:sp>
      </p:grpSp>
      <p:sp>
        <p:nvSpPr>
          <p:cNvPr id="5" name="Título 1">
            <a:extLst>
              <a:ext uri="{FF2B5EF4-FFF2-40B4-BE49-F238E27FC236}">
                <a16:creationId xmlns:a16="http://schemas.microsoft.com/office/drawing/2014/main" id="{011D3D08-9947-AF23-71A7-25392EFED237}"/>
              </a:ext>
            </a:extLst>
          </p:cNvPr>
          <p:cNvSpPr txBox="1">
            <a:spLocks/>
          </p:cNvSpPr>
          <p:nvPr/>
        </p:nvSpPr>
        <p:spPr>
          <a:xfrm>
            <a:off x="905523" y="194958"/>
            <a:ext cx="6667130" cy="643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4400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Arial"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2. PRESENTE PLANTA DE PERSONAL QUE ESTA A CARGO DE SU DEPENDENCIA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59B9FB-A39A-31DD-EFD4-B879DAC6EFE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4" b="37457"/>
          <a:stretch/>
        </p:blipFill>
        <p:spPr>
          <a:xfrm>
            <a:off x="7865151" y="2144009"/>
            <a:ext cx="3364724" cy="373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92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C58C3-A6CA-3B82-B4F6-E5CF03ABA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24F9D468-03A5-91DE-2B18-83EA88DFC6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9435375"/>
              </p:ext>
            </p:extLst>
          </p:nvPr>
        </p:nvGraphicFramePr>
        <p:xfrm>
          <a:off x="392510" y="1976570"/>
          <a:ext cx="8923612" cy="3878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B3AB9E00-1F9C-9C82-E60C-0CD6E30CF114}"/>
              </a:ext>
            </a:extLst>
          </p:cNvPr>
          <p:cNvSpPr txBox="1">
            <a:spLocks/>
          </p:cNvSpPr>
          <p:nvPr/>
        </p:nvSpPr>
        <p:spPr>
          <a:xfrm>
            <a:off x="1393794" y="1002826"/>
            <a:ext cx="6667130" cy="643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4400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Arial"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2. PRESENTE PLANTA DE PERSONAL QUE ESTA A CARGO DE SU DEPENDENCIA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DE615D-85EC-DF7A-8711-5BECF020E8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60" y="3955209"/>
            <a:ext cx="3625327" cy="213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66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 flipH="1">
            <a:off x="5873418" y="2967335"/>
            <a:ext cx="419421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CO" sz="5400" b="1" spc="-150" dirty="0">
                <a:solidFill>
                  <a:srgbClr val="2581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¡GRACIAS!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B879A9-6847-8655-08CF-A84471834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38" y="1172643"/>
            <a:ext cx="2807222" cy="282197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C5078F0-5316-4BE0-B4C8-ACB1F5DAC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979" y="3994620"/>
            <a:ext cx="9907383" cy="2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3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16;p46"/>
          <p:cNvSpPr txBox="1">
            <a:spLocks noGrp="1"/>
          </p:cNvSpPr>
          <p:nvPr>
            <p:ph type="title"/>
          </p:nvPr>
        </p:nvSpPr>
        <p:spPr>
          <a:xfrm>
            <a:off x="950998" y="1194938"/>
            <a:ext cx="10224274" cy="11842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-CO" sz="2400" b="1" dirty="0">
                <a:solidFill>
                  <a:schemeClr val="tx1"/>
                </a:solidFill>
              </a:rPr>
            </a:br>
            <a:r>
              <a:rPr lang="es-CO" sz="2400" b="1" dirty="0">
                <a:solidFill>
                  <a:schemeClr val="tx1"/>
                </a:solidFill>
              </a:rPr>
              <a:t>1. PRESENTE INFORME DETALLADO DEL PROCESO DE EMPALME DIRECCIÓN ADMINISTRATIVA Y COMERCIAL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D3DCA0-11F5-4BDB-85F2-EB37D01C474B}"/>
              </a:ext>
            </a:extLst>
          </p:cNvPr>
          <p:cNvSpPr txBox="1"/>
          <p:nvPr/>
        </p:nvSpPr>
        <p:spPr>
          <a:xfrm>
            <a:off x="977902" y="2293482"/>
            <a:ext cx="6421671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		</a:t>
            </a:r>
            <a:endParaRPr lang="es-CO" sz="3000" b="1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s-E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CD9BDC-699A-B858-BC2B-B80050D1E5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90" y="2516620"/>
            <a:ext cx="4016878" cy="36220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6798E82-F798-E91F-27BB-D30586660A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878185"/>
              </p:ext>
            </p:extLst>
          </p:nvPr>
        </p:nvGraphicFramePr>
        <p:xfrm>
          <a:off x="1016728" y="1482920"/>
          <a:ext cx="5965887" cy="4753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5092B23F-3D71-73E8-0FC3-593B2DFC7C6F}"/>
              </a:ext>
            </a:extLst>
          </p:cNvPr>
          <p:cNvSpPr txBox="1"/>
          <p:nvPr/>
        </p:nvSpPr>
        <p:spPr>
          <a:xfrm>
            <a:off x="1055554" y="5175284"/>
            <a:ext cx="59658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Nota: el acta de empalme se encuentra sin firma de recibido por cuanto se presentaron novedades al documento por parte de quien recibe. </a:t>
            </a:r>
          </a:p>
          <a:p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62906731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22;p45"/>
          <p:cNvSpPr txBox="1">
            <a:spLocks/>
          </p:cNvSpPr>
          <p:nvPr/>
        </p:nvSpPr>
        <p:spPr>
          <a:xfrm>
            <a:off x="976544" y="807868"/>
            <a:ext cx="6604987" cy="53266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SESIONES DE EMPALME REALIZADAS 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8691B80E-2750-46D3-86D2-A363C5A98D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526323"/>
              </p:ext>
            </p:extLst>
          </p:nvPr>
        </p:nvGraphicFramePr>
        <p:xfrm>
          <a:off x="507299" y="1616585"/>
          <a:ext cx="5501641" cy="4432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439">
                  <a:extLst>
                    <a:ext uri="{9D8B030D-6E8A-4147-A177-3AD203B41FA5}">
                      <a16:colId xmlns:a16="http://schemas.microsoft.com/office/drawing/2014/main" val="2087806783"/>
                    </a:ext>
                  </a:extLst>
                </a:gridCol>
                <a:gridCol w="2929202">
                  <a:extLst>
                    <a:ext uri="{9D8B030D-6E8A-4147-A177-3AD203B41FA5}">
                      <a16:colId xmlns:a16="http://schemas.microsoft.com/office/drawing/2014/main" val="2242592675"/>
                    </a:ext>
                  </a:extLst>
                </a:gridCol>
              </a:tblGrid>
              <a:tr h="383091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FECHAS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DIR. ADM. Y COMERCIAL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354225"/>
                  </a:ext>
                </a:extLst>
              </a:tr>
              <a:tr h="287319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Noviembre 29 de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Comisión de Empalme.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071989"/>
                  </a:ext>
                </a:extLst>
              </a:tr>
              <a:tr h="287319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Diciembre 11, 18, 29 y 30 de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Administrativa y Comercial.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678734"/>
                  </a:ext>
                </a:extLst>
              </a:tr>
              <a:tr h="3274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Diciembre 11 y </a:t>
                      </a:r>
                      <a:r>
                        <a:rPr lang="es-CO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Profesional Universitario Subdirector.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239701"/>
                  </a:ext>
                </a:extLst>
              </a:tr>
              <a:tr h="287319">
                <a:tc>
                  <a:txBody>
                    <a:bodyPr/>
                    <a:lstStyle/>
                    <a:p>
                      <a:pPr algn="ctr"/>
                      <a:r>
                        <a:rPr lang="es-CO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Diciembre 27 de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P.U. Contratos y Convenios.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404118"/>
                  </a:ext>
                </a:extLst>
              </a:tr>
              <a:tr h="3237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Diciembre 11 </a:t>
                      </a:r>
                      <a:r>
                        <a:rPr lang="es-CO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 29 de 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P.U. Facturación y Cartera.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49829"/>
                  </a:ext>
                </a:extLst>
              </a:tr>
              <a:tr h="310118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Diciembre 11 </a:t>
                      </a:r>
                      <a:r>
                        <a:rPr lang="es-CO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 29 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P.U. Talento Humano.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798214"/>
                  </a:ext>
                </a:extLst>
              </a:tr>
              <a:tr h="2873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Diciembre </a:t>
                      </a:r>
                      <a:r>
                        <a:rPr lang="es-CO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y 29 de 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P.U. Sistemas.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432383"/>
                  </a:ext>
                </a:extLst>
              </a:tr>
              <a:tr h="2873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Diciembre 18 y </a:t>
                      </a:r>
                      <a:r>
                        <a:rPr lang="es-CO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 de 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P.U. Ambiental.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660365"/>
                  </a:ext>
                </a:extLst>
              </a:tr>
              <a:tr h="2873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Diciembre 18 </a:t>
                      </a:r>
                      <a:r>
                        <a:rPr lang="es-CO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 29 de 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P.U. Sistema de Gestión Seguridad Y Salud en el Trabajo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004421"/>
                  </a:ext>
                </a:extLst>
              </a:tr>
              <a:tr h="2873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Diciembre 11 </a:t>
                      </a:r>
                      <a:r>
                        <a:rPr lang="es-CO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 29 de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P.U. Sistema de Gestión de Calidad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4197"/>
                  </a:ext>
                </a:extLst>
              </a:tr>
              <a:tr h="3319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Diciembre 18 </a:t>
                      </a:r>
                      <a:r>
                        <a:rPr lang="es-CO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 29 de 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 Atención al Usuario y </a:t>
                      </a:r>
                      <a:r>
                        <a:rPr lang="es-CO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PQRs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55314"/>
                  </a:ext>
                </a:extLst>
              </a:tr>
              <a:tr h="2873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Diciembre 18 </a:t>
                      </a:r>
                      <a:r>
                        <a:rPr lang="es-CO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 29 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T.A. Almacén.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126142"/>
                  </a:ext>
                </a:extLst>
              </a:tr>
              <a:tr h="2873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Diciembre 11 de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Operarios Lectores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297982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06CDED1-A9BE-462C-92C0-E0C87EE2E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614595"/>
              </p:ext>
            </p:extLst>
          </p:nvPr>
        </p:nvGraphicFramePr>
        <p:xfrm>
          <a:off x="6033854" y="1616584"/>
          <a:ext cx="5408023" cy="4432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8666">
                  <a:extLst>
                    <a:ext uri="{9D8B030D-6E8A-4147-A177-3AD203B41FA5}">
                      <a16:colId xmlns:a16="http://schemas.microsoft.com/office/drawing/2014/main" val="3323739277"/>
                    </a:ext>
                  </a:extLst>
                </a:gridCol>
                <a:gridCol w="2879357">
                  <a:extLst>
                    <a:ext uri="{9D8B030D-6E8A-4147-A177-3AD203B41FA5}">
                      <a16:colId xmlns:a16="http://schemas.microsoft.com/office/drawing/2014/main" val="3513471082"/>
                    </a:ext>
                  </a:extLst>
                </a:gridCol>
              </a:tblGrid>
              <a:tr h="389218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FECHAS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DIR. ADM. Y COMERCIAL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172745"/>
                  </a:ext>
                </a:extLst>
              </a:tr>
              <a:tr h="3052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Diciembre 18 </a:t>
                      </a:r>
                      <a:r>
                        <a:rPr lang="es-CO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 29 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T.A. Comercial.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453880"/>
                  </a:ext>
                </a:extLst>
              </a:tr>
              <a:tr h="2913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Diciembre 11 </a:t>
                      </a:r>
                      <a:r>
                        <a:rPr lang="es-CO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 29 de 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T.A. Facturación y Cartera.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574869"/>
                  </a:ext>
                </a:extLst>
              </a:tr>
              <a:tr h="3052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Diciembre 18 </a:t>
                      </a:r>
                      <a:r>
                        <a:rPr lang="es-CO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 29 de 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T.A. Archivo.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040927"/>
                  </a:ext>
                </a:extLst>
              </a:tr>
              <a:tr h="3052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Diciembre 18 y </a:t>
                      </a:r>
                      <a:r>
                        <a:rPr lang="es-CO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 d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T.A. Apoyo Jurídico.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965213"/>
                  </a:ext>
                </a:extLst>
              </a:tr>
              <a:tr h="2989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Diciembre 18 </a:t>
                      </a:r>
                      <a:r>
                        <a:rPr lang="es-CO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 29 de 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T.A. Ventanilla Única Correspondencia.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068551"/>
                  </a:ext>
                </a:extLst>
              </a:tr>
              <a:tr h="3147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Diciembre 11 y </a:t>
                      </a:r>
                      <a:r>
                        <a:rPr lang="es-CO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 d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 Administrativo Talento Humano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722647"/>
                  </a:ext>
                </a:extLst>
              </a:tr>
              <a:tr h="2913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Diciembre 29 de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333259"/>
                  </a:ext>
                </a:extLst>
              </a:tr>
              <a:tr h="3052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Diciembre 18 y </a:t>
                      </a:r>
                      <a:r>
                        <a:rPr lang="es-CO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 de 2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A.A. Matriculas.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493999"/>
                  </a:ext>
                </a:extLst>
              </a:tr>
              <a:tr h="305277">
                <a:tc>
                  <a:txBody>
                    <a:bodyPr/>
                    <a:lstStyle/>
                    <a:p>
                      <a:pPr algn="ctr"/>
                      <a:r>
                        <a:rPr lang="es-CO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Diciembre 29 de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A.A. Contratación.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928741"/>
                  </a:ext>
                </a:extLst>
              </a:tr>
              <a:tr h="3052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Diciembre 18 </a:t>
                      </a:r>
                      <a:r>
                        <a:rPr lang="es-CO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 29 de 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A.A. Archivo.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628230"/>
                  </a:ext>
                </a:extLst>
              </a:tr>
              <a:tr h="3423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Diciembre 18 y </a:t>
                      </a:r>
                      <a:r>
                        <a:rPr lang="es-CO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 d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A.A. Almacén.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839451"/>
                  </a:ext>
                </a:extLst>
              </a:tr>
              <a:tr h="3052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Diciembre 18 y </a:t>
                      </a:r>
                      <a:r>
                        <a:rPr lang="es-CO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 d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A.A. Mensajería.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064772"/>
                  </a:ext>
                </a:extLst>
              </a:tr>
              <a:tr h="3672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Diciembre 29 de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A.A. Servicios Generales.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316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098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16;p46"/>
          <p:cNvSpPr txBox="1">
            <a:spLocks noGrp="1"/>
          </p:cNvSpPr>
          <p:nvPr>
            <p:ph type="title"/>
          </p:nvPr>
        </p:nvSpPr>
        <p:spPr>
          <a:xfrm>
            <a:off x="556777" y="923590"/>
            <a:ext cx="4947380" cy="523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chemeClr val="tx1"/>
                </a:solidFill>
              </a:rPr>
              <a:t>TEMAS GENERALES TRATADOS</a:t>
            </a:r>
            <a:br>
              <a:rPr lang="es-CO" sz="2000" b="1" dirty="0">
                <a:solidFill>
                  <a:schemeClr val="tx1"/>
                </a:solidFill>
              </a:rPr>
            </a:br>
            <a:br>
              <a:rPr lang="es-CO" sz="2000" b="1" dirty="0">
                <a:solidFill>
                  <a:schemeClr val="tx1"/>
                </a:solidFill>
              </a:rPr>
            </a:br>
            <a:r>
              <a:rPr lang="es-CO" sz="2000" b="1" dirty="0">
                <a:solidFill>
                  <a:schemeClr val="tx1"/>
                </a:solidFill>
              </a:rPr>
              <a:t> </a:t>
            </a:r>
            <a:endParaRPr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a 4">
            <a:extLst>
              <a:ext uri="{FF2B5EF4-FFF2-40B4-BE49-F238E27FC236}">
                <a16:creationId xmlns:a16="http://schemas.microsoft.com/office/drawing/2014/main" id="{20F5AFCE-6E50-DD93-96DC-F5F8E432C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271595"/>
              </p:ext>
            </p:extLst>
          </p:nvPr>
        </p:nvGraphicFramePr>
        <p:xfrm>
          <a:off x="632882" y="1505754"/>
          <a:ext cx="5056922" cy="4627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6922">
                  <a:extLst>
                    <a:ext uri="{9D8B030D-6E8A-4147-A177-3AD203B41FA5}">
                      <a16:colId xmlns:a16="http://schemas.microsoft.com/office/drawing/2014/main" val="2087806783"/>
                    </a:ext>
                  </a:extLst>
                </a:gridCol>
              </a:tblGrid>
              <a:tr h="330126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ADMINISTRATIVA Y COMERCIAL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354225"/>
                  </a:ext>
                </a:extLst>
              </a:tr>
              <a:tr h="271545"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Funciones del cargo y alcance.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071989"/>
                  </a:ext>
                </a:extLst>
              </a:tr>
              <a:tr h="2715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y procedimientos de la gestión Administrativa y Comercial.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700662"/>
                  </a:ext>
                </a:extLst>
              </a:tr>
              <a:tr h="271545"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recibe información del presupuesto asignado vigencia 2024.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678734"/>
                  </a:ext>
                </a:extLst>
              </a:tr>
              <a:tr h="2715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informan estado de planta de personal con novedades.</a:t>
                      </a:r>
                      <a:endParaRPr lang="es-C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584031"/>
                  </a:ext>
                </a:extLst>
              </a:tr>
              <a:tr h="28219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recibe información sobre uso de plataformas, usuarios y contraseñas. </a:t>
                      </a:r>
                      <a:endParaRPr lang="es-C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239701"/>
                  </a:ext>
                </a:extLst>
              </a:tr>
              <a:tr h="2715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realiza inspección física y estado de los Vehículos.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399990"/>
                  </a:ext>
                </a:extLst>
              </a:tr>
              <a:tr h="2715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recibe estado actual de </a:t>
                      </a:r>
                      <a:r>
                        <a:rPr lang="es-E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PQRs</a:t>
                      </a: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radicados en ventanilla única.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925986"/>
                  </a:ext>
                </a:extLst>
              </a:tr>
              <a:tr h="2715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recibe información estado de la cartera.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404118"/>
                  </a:ext>
                </a:extLst>
              </a:tr>
              <a:tr h="27902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se recibe procedimiento ni relación de bajas propiedad, planta y equipo.</a:t>
                      </a:r>
                      <a:endParaRPr lang="es-C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49829"/>
                  </a:ext>
                </a:extLst>
              </a:tr>
              <a:tr h="271545"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se recibe resultados encuesta de satisfacción EPC.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798214"/>
                  </a:ext>
                </a:extLst>
              </a:tr>
              <a:tr h="2715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reciben información de contratos importantes para suscribir en enero 2024.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149301"/>
                  </a:ext>
                </a:extLst>
              </a:tr>
              <a:tr h="2715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recibe cumplimiento al 100% la meta 102 del plan de desarrollo.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111583"/>
                  </a:ext>
                </a:extLst>
              </a:tr>
              <a:tr h="2715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recibe información de la prórroga al contrato suministro de Agua con Acueducto de Bogotá y en proceso de expedición de pólizas.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627915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828B894C-0437-E073-ED5A-CA40B87507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43"/>
          <a:stretch/>
        </p:blipFill>
        <p:spPr bwMode="auto">
          <a:xfrm flipH="1">
            <a:off x="5842833" y="3826734"/>
            <a:ext cx="2504596" cy="230682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A8A66E4-C056-0B6B-5AE2-3BAFB2289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3995" y="3826734"/>
            <a:ext cx="2581938" cy="23068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4410520-2EBF-CC96-254C-5BB51767F5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14" y="1505753"/>
            <a:ext cx="2100676" cy="222715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6A4E9E0-4370-2F05-847F-2ECD4BDED5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9" r="1008" b="11217"/>
          <a:stretch/>
        </p:blipFill>
        <p:spPr>
          <a:xfrm>
            <a:off x="5842833" y="1505754"/>
            <a:ext cx="2989416" cy="222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35979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16;p46">
            <a:extLst>
              <a:ext uri="{FF2B5EF4-FFF2-40B4-BE49-F238E27FC236}">
                <a16:creationId xmlns:a16="http://schemas.microsoft.com/office/drawing/2014/main" id="{2A1CF7C9-25EF-01BC-028D-3117D3EF3DFF}"/>
              </a:ext>
            </a:extLst>
          </p:cNvPr>
          <p:cNvSpPr txBox="1">
            <a:spLocks/>
          </p:cNvSpPr>
          <p:nvPr/>
        </p:nvSpPr>
        <p:spPr>
          <a:xfrm>
            <a:off x="0" y="674734"/>
            <a:ext cx="6844684" cy="523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TEMAS DESARROLLADOS POR PROCESO 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E2913C6-3399-2320-52FC-F8759EA66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28057"/>
              </p:ext>
            </p:extLst>
          </p:nvPr>
        </p:nvGraphicFramePr>
        <p:xfrm>
          <a:off x="719091" y="1198288"/>
          <a:ext cx="5264458" cy="2165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4458">
                  <a:extLst>
                    <a:ext uri="{9D8B030D-6E8A-4147-A177-3AD203B41FA5}">
                      <a16:colId xmlns:a16="http://schemas.microsoft.com/office/drawing/2014/main" val="1957840231"/>
                    </a:ext>
                  </a:extLst>
                </a:gridCol>
              </a:tblGrid>
              <a:tr h="372867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ONTRATOS Y CONVENIOS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38945"/>
                  </a:ext>
                </a:extLst>
              </a:tr>
              <a:tr h="27965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Manual de contratación vigente aprobado mediante </a:t>
                      </a:r>
                      <a:r>
                        <a:rPr lang="es-E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“Acuerdo de Junta Directiva JDEPC 013-2022 de julio 22 de 2022”.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905462"/>
                  </a:ext>
                </a:extLst>
              </a:tr>
              <a:tr h="27965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Información contractual consolidada por vigencia.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705289"/>
                  </a:ext>
                </a:extLst>
              </a:tr>
              <a:tr h="279651"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 de la contratación 2020 a 2023.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899948"/>
                  </a:ext>
                </a:extLst>
              </a:tr>
              <a:tr h="31873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 actual de la contratación en plataformas de entes de control.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795150"/>
                  </a:ext>
                </a:extLst>
              </a:tr>
              <a:tr h="31873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preparación formato F_99 SIA CONTRALORÍA (cuenta anual - contratos sin liquidar).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093960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12B26AB-92C1-FF67-9D27-54A077299E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613173"/>
              </p:ext>
            </p:extLst>
          </p:nvPr>
        </p:nvGraphicFramePr>
        <p:xfrm>
          <a:off x="5107710" y="4059268"/>
          <a:ext cx="6249340" cy="2381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9340">
                  <a:extLst>
                    <a:ext uri="{9D8B030D-6E8A-4147-A177-3AD203B41FA5}">
                      <a16:colId xmlns:a16="http://schemas.microsoft.com/office/drawing/2014/main" val="1957840231"/>
                    </a:ext>
                  </a:extLst>
                </a:gridCol>
              </a:tblGrid>
              <a:tr h="372867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TALENTO HUMANO </a:t>
                      </a:r>
                      <a:endParaRPr lang="es-C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38945"/>
                  </a:ext>
                </a:extLst>
              </a:tr>
              <a:tr h="279651"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Manual de funciones vigente aprobado mediante “</a:t>
                      </a:r>
                      <a:r>
                        <a:rPr lang="es-E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Acta No 205 del 27 de junio del 2018 ACUERDO No. JDEPC-014 DE 2018 de Junio 27 de 2018”</a:t>
                      </a: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705289"/>
                  </a:ext>
                </a:extLst>
              </a:tr>
              <a:tr h="279651"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Novedades planta de personal (reubicaciones, pre pensión, sanciones, calificación de desempeño, procesos internos en curso, </a:t>
                      </a:r>
                      <a:r>
                        <a:rPr lang="es-E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</a:t>
                      </a: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899948"/>
                  </a:ext>
                </a:extLst>
              </a:tr>
              <a:tr h="31873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reciben información consolidada a 31 de diciembre por concepto de prestaciones sociales.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385377"/>
                  </a:ext>
                </a:extLst>
              </a:tr>
              <a:tr h="31873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se reciben bases de datos ni información sobre estado de recobro de incapacidades.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330504"/>
                  </a:ext>
                </a:extLst>
              </a:tr>
              <a:tr h="31873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Pendiente por revisar proceso y procedimientos </a:t>
                      </a:r>
                      <a:r>
                        <a:rPr lang="es-ES" sz="12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“programa de retiro”.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419233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5C87D26E-5AFF-B8C9-B519-B2A7F1503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163" y="1059682"/>
            <a:ext cx="5087887" cy="28883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7FB933F-7F4C-EBB6-33DC-16607DD53D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921506"/>
              </p:ext>
            </p:extLst>
          </p:nvPr>
        </p:nvGraphicFramePr>
        <p:xfrm>
          <a:off x="719090" y="3603897"/>
          <a:ext cx="418818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48738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79F741E7-2DCF-9F31-791C-081CC4A50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072872"/>
              </p:ext>
            </p:extLst>
          </p:nvPr>
        </p:nvGraphicFramePr>
        <p:xfrm>
          <a:off x="688030" y="2851348"/>
          <a:ext cx="5291089" cy="3552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1089">
                  <a:extLst>
                    <a:ext uri="{9D8B030D-6E8A-4147-A177-3AD203B41FA5}">
                      <a16:colId xmlns:a16="http://schemas.microsoft.com/office/drawing/2014/main" val="1957840231"/>
                    </a:ext>
                  </a:extLst>
                </a:gridCol>
              </a:tblGrid>
              <a:tr h="31346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FACTURACIÓN Y CARTERA</a:t>
                      </a:r>
                      <a:endParaRPr lang="es-C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38945"/>
                  </a:ext>
                </a:extLst>
              </a:tr>
              <a:tr h="3239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 actual de la cartera comercial por servicios públicos:</a:t>
                      </a:r>
                    </a:p>
                    <a:p>
                      <a:pPr algn="just"/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899948"/>
                  </a:ext>
                </a:extLst>
              </a:tr>
            </a:tbl>
          </a:graphicData>
        </a:graphic>
      </p:graphicFrame>
      <p:sp>
        <p:nvSpPr>
          <p:cNvPr id="13" name="Google Shape;916;p46">
            <a:extLst>
              <a:ext uri="{FF2B5EF4-FFF2-40B4-BE49-F238E27FC236}">
                <a16:creationId xmlns:a16="http://schemas.microsoft.com/office/drawing/2014/main" id="{DD12A2F1-5544-7602-E275-36D19BF0FAA0}"/>
              </a:ext>
            </a:extLst>
          </p:cNvPr>
          <p:cNvSpPr txBox="1">
            <a:spLocks/>
          </p:cNvSpPr>
          <p:nvPr/>
        </p:nvSpPr>
        <p:spPr>
          <a:xfrm>
            <a:off x="694096" y="692687"/>
            <a:ext cx="6844684" cy="523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TEMAS DESARROLLADOS POR PROCESO 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E29AE65-9C35-4BE0-B13F-75357DE7B8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886143"/>
              </p:ext>
            </p:extLst>
          </p:nvPr>
        </p:nvGraphicFramePr>
        <p:xfrm>
          <a:off x="672886" y="3455742"/>
          <a:ext cx="5291089" cy="2564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39A0297-19F8-31D8-95D3-BF9630AA5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527833"/>
              </p:ext>
            </p:extLst>
          </p:nvPr>
        </p:nvGraphicFramePr>
        <p:xfrm>
          <a:off x="5979119" y="2851348"/>
          <a:ext cx="5372312" cy="3559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2312">
                  <a:extLst>
                    <a:ext uri="{9D8B030D-6E8A-4147-A177-3AD203B41FA5}">
                      <a16:colId xmlns:a16="http://schemas.microsoft.com/office/drawing/2014/main" val="1957840231"/>
                    </a:ext>
                  </a:extLst>
                </a:gridCol>
              </a:tblGrid>
              <a:tr h="32356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FACTURACIÓN Y CARTERA</a:t>
                      </a:r>
                      <a:endParaRPr lang="es-C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38945"/>
                  </a:ext>
                </a:extLst>
              </a:tr>
              <a:tr h="32363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Consolidado de usuarios a diciembre 2023:</a:t>
                      </a:r>
                    </a:p>
                    <a:p>
                      <a:pPr algn="just"/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899948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B58458C-ED4E-8685-BB40-0D18ECCD8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655951"/>
              </p:ext>
            </p:extLst>
          </p:nvPr>
        </p:nvGraphicFramePr>
        <p:xfrm>
          <a:off x="1405639" y="1216241"/>
          <a:ext cx="9146959" cy="1618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6959">
                  <a:extLst>
                    <a:ext uri="{9D8B030D-6E8A-4147-A177-3AD203B41FA5}">
                      <a16:colId xmlns:a16="http://schemas.microsoft.com/office/drawing/2014/main" val="1957840231"/>
                    </a:ext>
                  </a:extLst>
                </a:gridCol>
              </a:tblGrid>
              <a:tr h="32576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FACTURACIÓN Y CARTERA</a:t>
                      </a:r>
                      <a:endParaRPr lang="es-C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38945"/>
                  </a:ext>
                </a:extLst>
              </a:tr>
              <a:tr h="27847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Manual de cartera vigente adoptado mediante Acta  No.238 de Junta directiva y “Acuerdo JDEPC 012 de mayo 28 de 2021”.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941666"/>
                  </a:ext>
                </a:extLst>
              </a:tr>
              <a:tr h="27847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 actual de procesos de cobro: no se recibe información de procesos históricos ni en curso.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795150"/>
                  </a:ext>
                </a:extLst>
              </a:tr>
              <a:tr h="39944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recibe en estado precontractual el convenio interadministrativo de subsidios para la vigencia 2024 a celebrar entre el Municipio de Cajicá y Empresa de Servicios Públicos de Cajicá S.A. ESP., para los suscriptores de estratos 1, 2 y 3 del Municipio.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604015"/>
                  </a:ext>
                </a:extLst>
              </a:tr>
              <a:tr h="27847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reciben con novedades el uso e implementación de plataforma SIMILTECH vs SYSMAN vs modulo de facturación.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330504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6BA77421-34E7-5BC7-DB13-1F3AD88910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717" b="9728"/>
          <a:stretch/>
        </p:blipFill>
        <p:spPr>
          <a:xfrm>
            <a:off x="6672688" y="3500880"/>
            <a:ext cx="4170803" cy="255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68241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D7921A3A-EBFA-90A7-26DF-74F8AEF38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988751"/>
              </p:ext>
            </p:extLst>
          </p:nvPr>
        </p:nvGraphicFramePr>
        <p:xfrm>
          <a:off x="981387" y="1241148"/>
          <a:ext cx="6518540" cy="2342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8540">
                  <a:extLst>
                    <a:ext uri="{9D8B030D-6E8A-4147-A177-3AD203B41FA5}">
                      <a16:colId xmlns:a16="http://schemas.microsoft.com/office/drawing/2014/main" val="1957840231"/>
                    </a:ext>
                  </a:extLst>
                </a:gridCol>
              </a:tblGrid>
              <a:tr h="372867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INFORMÁTICA – SISTEMAS </a:t>
                      </a:r>
                      <a:endParaRPr lang="es-C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38945"/>
                  </a:ext>
                </a:extLst>
              </a:tr>
              <a:tr h="279651"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noviembre estaba en proceso de prueba ambiente web para modulo de nomina.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705289"/>
                  </a:ext>
                </a:extLst>
              </a:tr>
              <a:tr h="279651"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recibe avance del 70% en la actualización de registros a suscriptores que no cuentan con la información requerida por la Superintendencia.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899948"/>
                  </a:ext>
                </a:extLst>
              </a:tr>
              <a:tr h="31873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recibe el estado de la información del cargue de los informes a la plataforma SUI.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795150"/>
                  </a:ext>
                </a:extLst>
              </a:tr>
              <a:tr h="31873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Software SYSMAN ambiente web, se encuentran implementada en los módulos de contabilidad, presupuesto, tesorería y almacén.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604015"/>
                  </a:ext>
                </a:extLst>
              </a:tr>
              <a:tr h="31873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 indispensable iniciar la actividad de reposición de la infraestructura de red de datos y red eléctrica en la sede administrativa migrando a fibra óptica.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918272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BDF29C5-127D-8FB5-B0D7-25A07008B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381349"/>
              </p:ext>
            </p:extLst>
          </p:nvPr>
        </p:nvGraphicFramePr>
        <p:xfrm>
          <a:off x="5099124" y="3890884"/>
          <a:ext cx="6057955" cy="247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7955">
                  <a:extLst>
                    <a:ext uri="{9D8B030D-6E8A-4147-A177-3AD203B41FA5}">
                      <a16:colId xmlns:a16="http://schemas.microsoft.com/office/drawing/2014/main" val="1957840231"/>
                    </a:ext>
                  </a:extLst>
                </a:gridCol>
              </a:tblGrid>
              <a:tr h="44033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AMBIENTAL</a:t>
                      </a:r>
                      <a:endParaRPr lang="es-C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38945"/>
                  </a:ext>
                </a:extLst>
              </a:tr>
              <a:tr h="539923"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recibe la consolidación de datos de las áreas técnicas AAA EPC necesarias para el reporte del cumplimiento de la ordenes de la Sentencia del Rio Bogotá a cargo de la Empresa.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705289"/>
                  </a:ext>
                </a:extLst>
              </a:tr>
              <a:tr h="53992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recibe aprobada la Resolución CAR DRSC No. 09237000150 de 14 de abril de 2023 “Por medio del cual se aprueba un Programa de Uso Eficiente y Ahorro de Agua- PUEAA”.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795150"/>
                  </a:ext>
                </a:extLst>
              </a:tr>
              <a:tr h="75589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recibe aprobada la Resolución 3190 de septiembre 30 de 2019 que modifica Resolución CAR 2159-2011 “Por la cual se aprueba un Plan de Saneamiento y Manejo de Vertimientos – PSMV- a la Empresa de Servicios Públicos de Cajicá S.A. ESP”.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504883"/>
                  </a:ext>
                </a:extLst>
              </a:tr>
            </a:tbl>
          </a:graphicData>
        </a:graphic>
      </p:graphicFrame>
      <p:sp>
        <p:nvSpPr>
          <p:cNvPr id="15" name="Google Shape;916;p46">
            <a:extLst>
              <a:ext uri="{FF2B5EF4-FFF2-40B4-BE49-F238E27FC236}">
                <a16:creationId xmlns:a16="http://schemas.microsoft.com/office/drawing/2014/main" id="{D32ECF10-4B88-94D7-A9D2-619CE8815F81}"/>
              </a:ext>
            </a:extLst>
          </p:cNvPr>
          <p:cNvSpPr txBox="1">
            <a:spLocks/>
          </p:cNvSpPr>
          <p:nvPr/>
        </p:nvSpPr>
        <p:spPr>
          <a:xfrm>
            <a:off x="1038687" y="717594"/>
            <a:ext cx="6844684" cy="523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TEMAS DESARROLLADOS POR PROCESO </a:t>
            </a:r>
          </a:p>
        </p:txBody>
      </p:sp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1AB80D3C-6B3F-7D23-8EFA-616EEF6457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477445"/>
              </p:ext>
            </p:extLst>
          </p:nvPr>
        </p:nvGraphicFramePr>
        <p:xfrm>
          <a:off x="824187" y="3935425"/>
          <a:ext cx="4135202" cy="2376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Gráfico 36">
            <a:extLst>
              <a:ext uri="{FF2B5EF4-FFF2-40B4-BE49-F238E27FC236}">
                <a16:creationId xmlns:a16="http://schemas.microsoft.com/office/drawing/2014/main" id="{059B7782-90E0-8FFC-EBE3-E1091A90CB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9338318"/>
              </p:ext>
            </p:extLst>
          </p:nvPr>
        </p:nvGraphicFramePr>
        <p:xfrm>
          <a:off x="7564582" y="1437577"/>
          <a:ext cx="3713017" cy="2342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5177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08FA940-B2F1-10CC-7571-1A6C60F67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517595"/>
              </p:ext>
            </p:extLst>
          </p:nvPr>
        </p:nvGraphicFramePr>
        <p:xfrm>
          <a:off x="702076" y="778462"/>
          <a:ext cx="5506376" cy="288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6376">
                  <a:extLst>
                    <a:ext uri="{9D8B030D-6E8A-4147-A177-3AD203B41FA5}">
                      <a16:colId xmlns:a16="http://schemas.microsoft.com/office/drawing/2014/main" val="1957840231"/>
                    </a:ext>
                  </a:extLst>
                </a:gridCol>
              </a:tblGrid>
              <a:tr h="372867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SEGURIDAD Y SALUD EN EL TRABAJO </a:t>
                      </a:r>
                      <a:endParaRPr lang="es-C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38945"/>
                  </a:ext>
                </a:extLst>
              </a:tr>
              <a:tr h="279651"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encuentra un sistema de gestión de seguridad y salud en el trabajo, implementado y documentado, según 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Decreto 1072 de 2015 y Resolución 0312 de 2021.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705289"/>
                  </a:ext>
                </a:extLst>
              </a:tr>
              <a:tr h="279651"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entrega diseño y planeación, quedando pendiente la implementación del plan estratégico de seguridad vial para dar cumplimiento a la Resolución 20223040040595 de 2022.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899948"/>
                  </a:ext>
                </a:extLst>
              </a:tr>
              <a:tr h="31873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documentan indicadores de accidentalidad y enfermedad profesional.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795150"/>
                  </a:ext>
                </a:extLst>
              </a:tr>
              <a:tr h="31873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existen procesos ni procedimientos de trabajo seguro en espacios confinados ni de trabajo en alturas.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604015"/>
                  </a:ext>
                </a:extLst>
              </a:tr>
              <a:tr h="31873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recibe en estado de ejecución acciones de planes de mejoramiento de auditorias internas y externas de calidad.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330504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DF05E66D-2026-3E42-0534-23D5835C4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837932"/>
              </p:ext>
            </p:extLst>
          </p:nvPr>
        </p:nvGraphicFramePr>
        <p:xfrm>
          <a:off x="3260605" y="4086374"/>
          <a:ext cx="7905833" cy="2288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5833">
                  <a:extLst>
                    <a:ext uri="{9D8B030D-6E8A-4147-A177-3AD203B41FA5}">
                      <a16:colId xmlns:a16="http://schemas.microsoft.com/office/drawing/2014/main" val="1957840231"/>
                    </a:ext>
                  </a:extLst>
                </a:gridCol>
              </a:tblGrid>
              <a:tr h="33814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DE GESTIÓN DE CALIDAD Y MIPG</a:t>
                      </a:r>
                      <a:endParaRPr lang="es-C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38945"/>
                  </a:ext>
                </a:extLst>
              </a:tr>
              <a:tr h="337385"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recibe recertificada la empresa en la Norma ISO 9001: 2015, para la vigencia 2023.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705289"/>
                  </a:ext>
                </a:extLst>
              </a:tr>
              <a:tr h="28905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 de gestión actualizados al 25% para el mes de diciembre 2023.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795150"/>
                  </a:ext>
                </a:extLst>
              </a:tr>
              <a:tr h="28905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recibe política de riesgos MIPG de la entidad versión 5 y en proceso de actualización a la versión 6.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604015"/>
                  </a:ext>
                </a:extLst>
              </a:tr>
              <a:tr h="41462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entrega el documento de revisión por la dirección de la vigencia 2023, pendiente cierre de indicadores, revisión y actualización matriz DOFA, satisfacción del cliente, gestión del cambio de información a diciembre 31 de 2023.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330504"/>
                  </a:ext>
                </a:extLst>
              </a:tr>
              <a:tr h="28905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recibe en proceso de implementación el Modelo Integrado de Planeación y Gestión MIPG.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918272"/>
                  </a:ext>
                </a:extLst>
              </a:tr>
              <a:tr h="28905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reciben los planes de acción correspondiente a los resultados del FURAG vigencia  2022.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820093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1E4F0F34-AE94-76DE-2635-041739D0AD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70"/>
          <a:stretch/>
        </p:blipFill>
        <p:spPr>
          <a:xfrm>
            <a:off x="864688" y="3963190"/>
            <a:ext cx="2082910" cy="24847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Google Shape;916;p46">
            <a:extLst>
              <a:ext uri="{FF2B5EF4-FFF2-40B4-BE49-F238E27FC236}">
                <a16:creationId xmlns:a16="http://schemas.microsoft.com/office/drawing/2014/main" id="{DE8803B8-16C1-A06A-367D-57373DBE7DA3}"/>
              </a:ext>
            </a:extLst>
          </p:cNvPr>
          <p:cNvSpPr txBox="1">
            <a:spLocks/>
          </p:cNvSpPr>
          <p:nvPr/>
        </p:nvSpPr>
        <p:spPr>
          <a:xfrm>
            <a:off x="477914" y="344254"/>
            <a:ext cx="5730538" cy="523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TEMAS DESARROLLADOS POR PROCESO </a:t>
            </a:r>
          </a:p>
        </p:txBody>
      </p:sp>
      <p:graphicFrame>
        <p:nvGraphicFramePr>
          <p:cNvPr id="2" name="Marcador de contenido 6">
            <a:extLst>
              <a:ext uri="{FF2B5EF4-FFF2-40B4-BE49-F238E27FC236}">
                <a16:creationId xmlns:a16="http://schemas.microsoft.com/office/drawing/2014/main" id="{393A64BE-B484-2F3A-18DF-6CB8005D48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074628"/>
              </p:ext>
            </p:extLst>
          </p:nvPr>
        </p:nvGraphicFramePr>
        <p:xfrm>
          <a:off x="6407792" y="1370122"/>
          <a:ext cx="2397666" cy="2288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Marcador de contenido 7">
            <a:extLst>
              <a:ext uri="{FF2B5EF4-FFF2-40B4-BE49-F238E27FC236}">
                <a16:creationId xmlns:a16="http://schemas.microsoft.com/office/drawing/2014/main" id="{C5AE2F6F-D2E5-7E7A-25F0-29472504F9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612365"/>
              </p:ext>
            </p:extLst>
          </p:nvPr>
        </p:nvGraphicFramePr>
        <p:xfrm>
          <a:off x="9004798" y="1370122"/>
          <a:ext cx="2397667" cy="2288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4374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6620F83-48B6-7BD1-FFEE-4F4C66CB0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766375"/>
              </p:ext>
            </p:extLst>
          </p:nvPr>
        </p:nvGraphicFramePr>
        <p:xfrm>
          <a:off x="1062557" y="1120998"/>
          <a:ext cx="7844775" cy="940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4775">
                  <a:extLst>
                    <a:ext uri="{9D8B030D-6E8A-4147-A177-3AD203B41FA5}">
                      <a16:colId xmlns:a16="http://schemas.microsoft.com/office/drawing/2014/main" val="1957840231"/>
                    </a:ext>
                  </a:extLst>
                </a:gridCol>
              </a:tblGrid>
              <a:tr h="34710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VIABILIDADES Y MATRÍCULAS </a:t>
                      </a:r>
                      <a:endParaRPr lang="es-CO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38945"/>
                  </a:ext>
                </a:extLst>
              </a:tr>
              <a:tr h="29671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Viabilidades aprobadas y seguimiento a las mismas.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795150"/>
                  </a:ext>
                </a:extLst>
              </a:tr>
              <a:tr h="29671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recibe información sobre matrículas realizadas 2020 - 2023.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471047"/>
                  </a:ext>
                </a:extLst>
              </a:tr>
            </a:tbl>
          </a:graphicData>
        </a:graphic>
      </p:graphicFrame>
      <p:sp>
        <p:nvSpPr>
          <p:cNvPr id="11" name="Google Shape;916;p46">
            <a:extLst>
              <a:ext uri="{FF2B5EF4-FFF2-40B4-BE49-F238E27FC236}">
                <a16:creationId xmlns:a16="http://schemas.microsoft.com/office/drawing/2014/main" id="{A95BE91F-49A3-378E-78D1-A428F3CF2EAE}"/>
              </a:ext>
            </a:extLst>
          </p:cNvPr>
          <p:cNvSpPr txBox="1">
            <a:spLocks/>
          </p:cNvSpPr>
          <p:nvPr/>
        </p:nvSpPr>
        <p:spPr>
          <a:xfrm>
            <a:off x="1362722" y="630857"/>
            <a:ext cx="6844684" cy="523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TEMAS DESARROLLADOS POR PROCESO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9B3EF09-4716-DD3D-46C7-C88A7978E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745987"/>
              </p:ext>
            </p:extLst>
          </p:nvPr>
        </p:nvGraphicFramePr>
        <p:xfrm>
          <a:off x="4664363" y="4850790"/>
          <a:ext cx="6502401" cy="1376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2401">
                  <a:extLst>
                    <a:ext uri="{9D8B030D-6E8A-4147-A177-3AD203B41FA5}">
                      <a16:colId xmlns:a16="http://schemas.microsoft.com/office/drawing/2014/main" val="1957840231"/>
                    </a:ext>
                  </a:extLst>
                </a:gridCol>
              </a:tblGrid>
              <a:tr h="41150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TELEMETRÍA</a:t>
                      </a:r>
                      <a:endParaRPr lang="es-CO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38945"/>
                  </a:ext>
                </a:extLst>
              </a:tr>
              <a:tr h="517757"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recibe información sobre un total de 22.202 medidores con sistema de telemetría en el Municipio, de un total de 36.408 suscriptores.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705289"/>
                  </a:ext>
                </a:extLst>
              </a:tr>
              <a:tr h="447094"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se reciben procesos y procedimientos de la gestión de telemetría.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899948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3FE3A56B-3FBB-E101-A02C-D9DA144674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55"/>
          <a:stretch/>
        </p:blipFill>
        <p:spPr>
          <a:xfrm>
            <a:off x="9206655" y="1700676"/>
            <a:ext cx="1960109" cy="2515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AC1F4CD5-CC03-0B02-12B4-D4BB41C04A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663518"/>
              </p:ext>
            </p:extLst>
          </p:nvPr>
        </p:nvGraphicFramePr>
        <p:xfrm>
          <a:off x="1062557" y="4838118"/>
          <a:ext cx="3434140" cy="1376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9BCCBF67-33E2-F9D9-F4FB-74124D055B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289322"/>
              </p:ext>
            </p:extLst>
          </p:nvPr>
        </p:nvGraphicFramePr>
        <p:xfrm>
          <a:off x="5688944" y="2177644"/>
          <a:ext cx="3218388" cy="2515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E4160E9-4988-E224-5B11-526AC0113E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8943400"/>
              </p:ext>
            </p:extLst>
          </p:nvPr>
        </p:nvGraphicFramePr>
        <p:xfrm>
          <a:off x="1062557" y="2177646"/>
          <a:ext cx="4537255" cy="2557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14626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8172</TotalTime>
  <Words>2245</Words>
  <Application>Microsoft Office PowerPoint</Application>
  <PresentationFormat>Panorámica</PresentationFormat>
  <Paragraphs>307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  INFORME CITACIÓN  HONORABLE CONCEJO MUNICIPAL DE CAJICÁ  DIRECCIÓN ADMINISTRATIVA  Y COMERCIAL EPC  22 DE FEBRERO DE 2024</vt:lpstr>
      <vt:lpstr> 1. PRESENTE INFORME DETALLADO DEL PROCESO DE EMPALME DIRECCIÓN ADMINISTRATIVA Y COMERCIAL</vt:lpstr>
      <vt:lpstr>Presentación de PowerPoint</vt:lpstr>
      <vt:lpstr>TEMAS GENERALES TRATADOS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2. PRESENTE PLANTA DE PERSONAL QUE ESTA A CARGO DE SU DEPENDENCIA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Paula Cabuya</dc:creator>
  <cp:lastModifiedBy>EPC</cp:lastModifiedBy>
  <cp:revision>371</cp:revision>
  <dcterms:created xsi:type="dcterms:W3CDTF">2024-01-09T17:15:08Z</dcterms:created>
  <dcterms:modified xsi:type="dcterms:W3CDTF">2024-11-18T22:07:08Z</dcterms:modified>
</cp:coreProperties>
</file>